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and Intros" id="{25523368-DF99-154B-9BE3-3CBC3A34DF99}">
          <p14:sldIdLst/>
        </p14:section>
        <p14:section name="State Budgets - Joe Crosby" id="{FE64549A-81F0-A74E-BB01-A113E955EFDD}">
          <p14:sldIdLst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</p14:sldIdLst>
        </p14:section>
        <p14:section name="Break" id="{24FF652E-1EA9-9747-8152-54E04FE70979}">
          <p14:sldIdLst/>
        </p14:section>
        <p14:section name="Roads and Bridges - Garrett Eucaliitto" id="{BC8C45D8-B19C-814C-9CB2-FCADB58D0BB6}">
          <p14:sldIdLst/>
        </p14:section>
        <p14:section name="Transition" id="{8CC51B07-4CE4-E349-BCCC-A2D5A3ADBA63}">
          <p14:sldIdLst/>
        </p14:section>
        <p14:section name="Securing Infrastructure - Kate Nichols" id="{C12D3575-C37D-1E4C-8785-238880EB3B64}">
          <p14:sldIdLst/>
        </p14:section>
        <p14:section name="Closing Reminders" id="{93315938-EDD1-9044-9E2C-7EC4602257D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75"/>
    <a:srgbClr val="0052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1D4D27-E30F-044E-B4FF-20F8B33375E3}" v="96" dt="2025-01-03T04:28:04.9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16" d="100"/>
          <a:sy n="116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 Gross" userId="83841ae3-a4e3-40f1-83b8-c98d3a2cbfab" providerId="ADAL" clId="{421D4D27-E30F-044E-B4FF-20F8B33375E3}"/>
    <pc:docChg chg="custSel addSld delSld modSld sldOrd modSection">
      <pc:chgData name="Matt Gross" userId="83841ae3-a4e3-40f1-83b8-c98d3a2cbfab" providerId="ADAL" clId="{421D4D27-E30F-044E-B4FF-20F8B33375E3}" dt="2025-01-03T13:27:44.416" v="75" actId="20577"/>
      <pc:docMkLst>
        <pc:docMk/>
      </pc:docMkLst>
      <pc:sldChg chg="del">
        <pc:chgData name="Matt Gross" userId="83841ae3-a4e3-40f1-83b8-c98d3a2cbfab" providerId="ADAL" clId="{421D4D27-E30F-044E-B4FF-20F8B33375E3}" dt="2025-01-03T13:09:07.471" v="0" actId="2696"/>
        <pc:sldMkLst>
          <pc:docMk/>
          <pc:sldMk cId="4042203403" sldId="309"/>
        </pc:sldMkLst>
      </pc:sldChg>
      <pc:sldChg chg="ord">
        <pc:chgData name="Matt Gross" userId="83841ae3-a4e3-40f1-83b8-c98d3a2cbfab" providerId="ADAL" clId="{421D4D27-E30F-044E-B4FF-20F8B33375E3}" dt="2025-01-03T13:09:15.327" v="1" actId="20578"/>
        <pc:sldMkLst>
          <pc:docMk/>
          <pc:sldMk cId="3718348882" sldId="312"/>
        </pc:sldMkLst>
      </pc:sldChg>
      <pc:sldChg chg="add del">
        <pc:chgData name="Matt Gross" userId="83841ae3-a4e3-40f1-83b8-c98d3a2cbfab" providerId="ADAL" clId="{421D4D27-E30F-044E-B4FF-20F8B33375E3}" dt="2025-01-03T13:10:57.426" v="3" actId="2696"/>
        <pc:sldMkLst>
          <pc:docMk/>
          <pc:sldMk cId="1874525345" sldId="315"/>
        </pc:sldMkLst>
      </pc:sldChg>
      <pc:sldChg chg="add del setBg">
        <pc:chgData name="Matt Gross" userId="83841ae3-a4e3-40f1-83b8-c98d3a2cbfab" providerId="ADAL" clId="{421D4D27-E30F-044E-B4FF-20F8B33375E3}" dt="2025-01-03T13:11:11.414" v="5"/>
        <pc:sldMkLst>
          <pc:docMk/>
          <pc:sldMk cId="2030555501" sldId="315"/>
        </pc:sldMkLst>
      </pc:sldChg>
      <pc:sldChg chg="add del setBg">
        <pc:chgData name="Matt Gross" userId="83841ae3-a4e3-40f1-83b8-c98d3a2cbfab" providerId="ADAL" clId="{421D4D27-E30F-044E-B4FF-20F8B33375E3}" dt="2025-01-03T13:11:29.107" v="7"/>
        <pc:sldMkLst>
          <pc:docMk/>
          <pc:sldMk cId="2120471352" sldId="315"/>
        </pc:sldMkLst>
      </pc:sldChg>
      <pc:sldChg chg="add ord">
        <pc:chgData name="Matt Gross" userId="83841ae3-a4e3-40f1-83b8-c98d3a2cbfab" providerId="ADAL" clId="{421D4D27-E30F-044E-B4FF-20F8B33375E3}" dt="2025-01-03T13:12:21.010" v="20" actId="20578"/>
        <pc:sldMkLst>
          <pc:docMk/>
          <pc:sldMk cId="3533948629" sldId="315"/>
        </pc:sldMkLst>
      </pc:sldChg>
      <pc:sldChg chg="modSp add mod">
        <pc:chgData name="Matt Gross" userId="83841ae3-a4e3-40f1-83b8-c98d3a2cbfab" providerId="ADAL" clId="{421D4D27-E30F-044E-B4FF-20F8B33375E3}" dt="2025-01-03T13:27:44.416" v="75" actId="20577"/>
        <pc:sldMkLst>
          <pc:docMk/>
          <pc:sldMk cId="867707395" sldId="316"/>
        </pc:sldMkLst>
        <pc:spChg chg="mod">
          <ac:chgData name="Matt Gross" userId="83841ae3-a4e3-40f1-83b8-c98d3a2cbfab" providerId="ADAL" clId="{421D4D27-E30F-044E-B4FF-20F8B33375E3}" dt="2025-01-03T13:26:24.763" v="25" actId="20577"/>
          <ac:spMkLst>
            <pc:docMk/>
            <pc:sldMk cId="867707395" sldId="316"/>
            <ac:spMk id="2" creationId="{7A1C00DC-EDB4-662B-9BF2-9DA120AE4989}"/>
          </ac:spMkLst>
        </pc:spChg>
        <pc:spChg chg="mod">
          <ac:chgData name="Matt Gross" userId="83841ae3-a4e3-40f1-83b8-c98d3a2cbfab" providerId="ADAL" clId="{421D4D27-E30F-044E-B4FF-20F8B33375E3}" dt="2025-01-03T13:27:44.416" v="75" actId="20577"/>
          <ac:spMkLst>
            <pc:docMk/>
            <pc:sldMk cId="867707395" sldId="316"/>
            <ac:spMk id="4" creationId="{0FD4FC5E-0CD5-5004-81C6-3130093C0D8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4CAB7-359E-1F12-D8AA-9DFF9D94D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3EB96F-0686-3C58-73A4-E402CE249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ECC53-9F28-BAF2-979E-3750DCE20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DD6A-3FBC-5448-8AEC-D9E2A7A8348F}" type="datetimeFigureOut">
              <a:rPr lang="en-US" smtClean="0"/>
              <a:t>1/15/25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668CA-FB58-2470-15F0-F8ACF5D8A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CEA31-E79D-A285-03E3-A0B36E195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F71E-1A49-DB4B-9679-16B30D2C8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2AE64-BCE0-2E43-78EF-06E9FA8AF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7654CC-1F38-57BC-6ED5-599B676E8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FD67B-B15E-D659-0BAA-7860F7861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DD6A-3FBC-5448-8AEC-D9E2A7A8348F}" type="datetimeFigureOut">
              <a:rPr lang="en-US" smtClean="0"/>
              <a:t>1/15/25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583E6-8202-1673-3650-42651F68F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3CB26-A92B-52D9-2890-A1C54C815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F71E-1A49-DB4B-9679-16B30D2C8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74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B38213-8E37-C246-D15C-3778E883EB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BA1887-6AC5-946E-54D8-FDE1FF0C8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75FBF-5126-6FAD-FD11-12063E5F8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DD6A-3FBC-5448-8AEC-D9E2A7A8348F}" type="datetimeFigureOut">
              <a:rPr lang="en-US" smtClean="0"/>
              <a:t>1/15/25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9C40F-DEA3-83FB-03D4-F2B2405AA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C0555-BB24-B618-F243-41F0DBC5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F71E-1A49-DB4B-9679-16B30D2C8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56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034051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25A6C-2B4A-4F48-3045-51D33D47F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7D128-8129-4133-EDA5-A4198D177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7E59E-2001-74BD-B3BB-A7E080BB2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DD6A-3FBC-5448-8AEC-D9E2A7A8348F}" type="datetimeFigureOut">
              <a:rPr lang="en-US" smtClean="0"/>
              <a:t>1/15/25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DD0C1-FBD6-54CA-3C01-988E621C1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2D0FD-A254-AEFF-72B6-E65FBE434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F71E-1A49-DB4B-9679-16B30D2C8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4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6DB7-D2CD-22BD-8B87-4898CB06E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7AE2B-A7E9-0618-9D62-BAF52EF6C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A14CF-6137-2EB0-058F-A7CCC0DB4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DD6A-3FBC-5448-8AEC-D9E2A7A8348F}" type="datetimeFigureOut">
              <a:rPr lang="en-US" smtClean="0"/>
              <a:t>1/15/25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78D38-8351-4B46-3635-0BA79E1C9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0C810-8E7E-6E1E-28AB-2FC08A97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F71E-1A49-DB4B-9679-16B30D2C8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27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10430-7CFC-0CF6-7E19-B07396A68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548-6F3B-D375-5522-D108E27A39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FB2487-DE23-50F8-817C-5DFC41D4E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3327D-60DF-9682-A5A8-D989A71D1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DD6A-3FBC-5448-8AEC-D9E2A7A8348F}" type="datetimeFigureOut">
              <a:rPr lang="en-US" smtClean="0"/>
              <a:t>1/15/25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4B16B-EF70-9402-079A-6D227F85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458249-AAF9-34A5-DAF4-42E8B9AA8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F71E-1A49-DB4B-9679-16B30D2C8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19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D6F09-1304-E8A5-0CA4-9B1226D0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15B463-FE1F-9DAF-9FDE-FBF5DC988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255B7-AF33-EC75-F0BF-EA56B2D31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3B348D-BF30-35F4-9980-C34156870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623C6-C0B5-CD43-EA76-FF8B0F7E9F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66DACE-86FB-D7D1-DB53-D6231CB6B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DD6A-3FBC-5448-8AEC-D9E2A7A8348F}" type="datetimeFigureOut">
              <a:rPr lang="en-US" smtClean="0"/>
              <a:t>1/15/25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7193D2-E0D8-65FB-A500-F243C42A1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88F316-B134-9DA7-AF72-5027F58F4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F71E-1A49-DB4B-9679-16B30D2C8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92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5C34-F9E8-CE47-BB76-CEB333ECD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919C53-458E-AC1C-6BA7-2752292E4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DD6A-3FBC-5448-8AEC-D9E2A7A8348F}" type="datetimeFigureOut">
              <a:rPr lang="en-US" smtClean="0"/>
              <a:t>1/15/25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3C854B-A510-632D-81DE-D7C9A73CA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C61951-05A5-AFAD-21D4-5E243B871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F71E-1A49-DB4B-9679-16B30D2C8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0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E84412-88A2-E065-6A75-28C4BA28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DD6A-3FBC-5448-8AEC-D9E2A7A8348F}" type="datetimeFigureOut">
              <a:rPr lang="en-US" smtClean="0"/>
              <a:t>1/15/25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EBAD90-1A75-F5E8-6AC4-03959D199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02F8F-CE86-0309-AF2C-56640EBE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F71E-1A49-DB4B-9679-16B30D2C8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27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86D7A-0142-8E87-57A1-32340D3D4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23E1E-C5F1-EECD-C520-5AD473E68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EE8243-3F06-70A6-3CC5-04810BC1D4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34396-45EA-BCCE-25B6-5211E7AAF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DD6A-3FBC-5448-8AEC-D9E2A7A8348F}" type="datetimeFigureOut">
              <a:rPr lang="en-US" smtClean="0"/>
              <a:t>1/15/25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FCABF-32F7-8FFB-7907-B904CBE03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E7205-36D1-2757-5B22-839B6A61E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F71E-1A49-DB4B-9679-16B30D2C8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08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AEB68-8424-32D5-FB64-44AF737D0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2DBB8A-252E-6073-F1B0-1C520C81BF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B083F-CC92-BA6B-DAF6-7FF2328A0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F5403-25F4-32C4-83E5-4A879721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DD6A-3FBC-5448-8AEC-D9E2A7A8348F}" type="datetimeFigureOut">
              <a:rPr lang="en-US" smtClean="0"/>
              <a:t>1/15/25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CF4BEC-704A-D179-43D1-3B8D5014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9AD3E-7CE5-E2BC-3230-5E0B510CA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BF71E-1A49-DB4B-9679-16B30D2C8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81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02A62-963F-7907-2681-C4513A2F0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EF170-4F0A-E51F-164E-847CFAE1A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437EB-6DE5-30F1-26EE-83C2F1101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CEDD6A-3FBC-5448-8AEC-D9E2A7A8348F}" type="datetimeFigureOut">
              <a:rPr lang="en-US" smtClean="0"/>
              <a:t>1/15/25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2FFCE-E641-5A07-5BF4-B5F4BA9F0D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C0F08-2015-F15C-E2E3-0A3E37832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FBF71E-1A49-DB4B-9679-16B30D2C8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46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9" name="Crosby Slides__Page_01.jpg" descr="Crosby Slides__Page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685175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5" name="Crosby Slides__Page_10.jpg" descr="Crosby Slides__Page_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346467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Crosby Slides__Page_11.jpg" descr="Crosby Slides__Page_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521218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3" name="Crosby Slides__Page_12.jpg" descr="Crosby Slides__Page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650744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7" name="Crosby Slides__Page_13.jpg" descr="Crosby Slides__Page_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6565093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1" name="Crosby Slides__Page_14.jpg" descr="Crosby Slides__Page_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4522922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5" name="Crosby Slides__Page_15.jpg" descr="Crosby Slides__Page_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7058939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9" name="Crosby Slides__Page_16.jpg" descr="Crosby Slides__Page_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4592329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3" name="Crosby Slides__Page_17.jpg" descr="Crosby Slides__Page_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5046459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7" name="Crosby Slides__Page_18.jpg" descr="Crosby Slides__Page_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3004005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1" name="Crosby Slides__Page_19.jpg" descr="Crosby Slides__Page_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4409407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3" name="Crosby Slides__Page_02.jpg" descr="Crosby Slides__Page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9724888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5" name="Crosby Slides__Page_20.jpg" descr="Crosby Slides__Page_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7469567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9" name="Crosby Slides__Page_21.jpg" descr="Crosby Slides__Page_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7505333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3" name="Crosby Slides__Page_22.jpg" descr="Crosby Slides__Page_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8488917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7" name="Crosby Slides__Page_23.jpg" descr="Crosby Slides__Page_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325693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1" name="Crosby Slides__Page_24.jpg" descr="Crosby Slides__Page_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8830661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5" name="Crosby Slides__Page_25.jpg" descr="Crosby Slides__Page_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3850147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7" name="Crosby Slides__Page_03.jpg" descr="Crosby Slides__Page_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3647984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1" name="Crosby Slides__Page_04.jpg" descr="Crosby Slides__Page_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3560002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5" name="Crosby Slides__Page_05.jpg" descr="Crosby Slides__Page_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7884995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9" name="Crosby Slides__Page_06.jpg" descr="Crosby Slides__Page_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3475126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3" name="Crosby Slides__Page_07.jpg" descr="Crosby Slides__Page_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8552060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7" name="Crosby Slides__Page_08.jpg" descr="Crosby Slides__Page_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5485348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1" name="Crosby Slides__Page_09.jpg" descr="Crosby Slides__Page_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1957737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0</Words>
  <Application>Microsoft Macintosh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 Gross</dc:creator>
  <cp:lastModifiedBy>Michael Peterson</cp:lastModifiedBy>
  <cp:revision>2</cp:revision>
  <dcterms:created xsi:type="dcterms:W3CDTF">2025-01-03T02:47:29Z</dcterms:created>
  <dcterms:modified xsi:type="dcterms:W3CDTF">2025-01-15T20:28:09Z</dcterms:modified>
</cp:coreProperties>
</file>