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 id="2147483811" r:id="rId5"/>
    <p:sldMasterId id="2147483817" r:id="rId6"/>
    <p:sldMasterId id="2147483827" r:id="rId7"/>
    <p:sldMasterId id="2147483846" r:id="rId8"/>
    <p:sldMasterId id="2147483940" r:id="rId9"/>
    <p:sldMasterId id="2147484000" r:id="rId10"/>
    <p:sldMasterId id="2147484100" r:id="rId11"/>
    <p:sldMasterId id="2147484108" r:id="rId12"/>
    <p:sldMasterId id="2147484116" r:id="rId13"/>
    <p:sldMasterId id="2147484146" r:id="rId14"/>
  </p:sldMasterIdLst>
  <p:notesMasterIdLst>
    <p:notesMasterId r:id="rId24"/>
  </p:notesMasterIdLst>
  <p:handoutMasterIdLst>
    <p:handoutMasterId r:id="rId25"/>
  </p:handoutMasterIdLst>
  <p:sldIdLst>
    <p:sldId id="360" r:id="rId15"/>
    <p:sldId id="421" r:id="rId16"/>
    <p:sldId id="2147376914" r:id="rId17"/>
    <p:sldId id="375" r:id="rId18"/>
    <p:sldId id="2147376884" r:id="rId19"/>
    <p:sldId id="2147376885" r:id="rId20"/>
    <p:sldId id="2147376891" r:id="rId21"/>
    <p:sldId id="386" r:id="rId22"/>
    <p:sldId id="2147376912"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3F2955B8-A099-FD46-B8FE-9426B71FB4E7}">
          <p14:sldIdLst>
            <p14:sldId id="360"/>
            <p14:sldId id="421"/>
            <p14:sldId id="2147376914"/>
            <p14:sldId id="375"/>
            <p14:sldId id="2147376884"/>
            <p14:sldId id="2147376885"/>
            <p14:sldId id="2147376891"/>
            <p14:sldId id="386"/>
          </p14:sldIdLst>
        </p14:section>
        <p14:section name="Content Slides" id="{9F60A077-8AA2-DF46-A6B1-D87FEFCD61D5}">
          <p14:sldIdLst>
            <p14:sldId id="2147376912"/>
          </p14:sldIdLst>
        </p14:section>
        <p14:section name="Pre-Made Slides" id="{A877CF1B-17D2-334B-98D6-B0C080E329B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7D002F-863A-18E1-4EFC-8631F5D42710}" name="Lauren Kallins" initials="LK" userId="S::lauren.kallins@ncsl.org::e80f0d41-ea52-411a-988c-1266f2af8cf2" providerId="AD"/>
  <p188:author id="{266CEA43-A9A6-7AF3-CAB4-F5AC7CCA9E42}" name="Kelly Hughes" initials="KH" userId="S::kelly.hughes@ncsl.org::04a73159-bae4-458a-89c9-22ecea0274b7" providerId="AD"/>
  <p188:author id="{5EA14187-A33F-1094-8688-90ABA32707EC}" name="Kendall Speer" initials="KS" userId="S::kendall.speer@ncsl.org::27d3f578-c2ee-467d-a53b-e49284bed752" providerId="AD"/>
  <p188:author id="{840E2888-5C10-193B-776C-088DDDB4A212}" name="Erin Glossop" initials="" userId="S::erin.glossop@ncsl.org::cf8c863d-5c63-49db-93e6-275ca9f984af" providerId="AD"/>
  <p188:author id="{2E7C7F97-1B42-F093-A876-428A01E9D09C}" name="Kathryn Costanza" initials="KC" userId="S::kathryn.costanza@ncsl.org::28a21e5e-50c3-49c5-906f-ef69a603caab" providerId="AD"/>
  <p188:author id="{4E352498-7330-5569-7BD2-6C9A859C9D85}" name="Tahra Johnson" initials="TJ" userId="S::Tahra.Johnson@ncsl.org::9b436646-4dd5-4982-ad6e-a82cb891ffa6" providerId="AD"/>
  <p188:author id="{6E609FAD-DB78-803B-49DE-16F32875E2EA}" name="Tammy Jo Hill" initials="TH" userId="S::tammyjo.hill@ncsl.org::502f8bca-4a61-42f9-a5ad-51a3818cdf73" providerId="AD"/>
  <p188:author id="{CF0D9AEB-4EA3-3DF1-238E-CF8929110175}" name="Flora Fouladi" initials="" userId="S::flora.fouladi@ncsl.org::616e537d-4f4c-4f91-a3a5-c7217f3214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Culbreth Jones" initials="CJ" lastIdx="1" clrIdx="2">
    <p:extLst>
      <p:ext uri="{19B8F6BF-5375-455C-9EA6-DF929625EA0E}">
        <p15:presenceInfo xmlns:p15="http://schemas.microsoft.com/office/powerpoint/2012/main" userId="153d96c8983bb0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0"/>
    <a:srgbClr val="306782"/>
    <a:srgbClr val="D9D9D9"/>
    <a:srgbClr val="F4DDA5"/>
    <a:srgbClr val="D06433"/>
    <a:srgbClr val="9AC3E0"/>
    <a:srgbClr val="CAB64B"/>
    <a:srgbClr val="789D4A"/>
    <a:srgbClr val="1E5332"/>
    <a:srgbClr val="9039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EEDB1-122D-1F4D-B1F8-45307DDBEA9E}" v="13" dt="2025-09-05T01:31:28.549"/>
  </p1510:revLst>
</p1510:revInfo>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0"/>
    <p:restoredTop sz="87397" autoAdjust="0"/>
  </p:normalViewPr>
  <p:slideViewPr>
    <p:cSldViewPr snapToGrid="0">
      <p:cViewPr varScale="1">
        <p:scale>
          <a:sx n="92" d="100"/>
          <a:sy n="92" d="100"/>
        </p:scale>
        <p:origin x="1800" y="4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7.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Gross" userId="83841ae3-a4e3-40f1-83b8-c98d3a2cbfab" providerId="ADAL" clId="{C75B661C-287D-4717-BA9B-FD70CCED2F56}"/>
    <pc:docChg chg="undo custSel addSld delSld modSld sldOrd modSection">
      <pc:chgData name="Matt Gross" userId="83841ae3-a4e3-40f1-83b8-c98d3a2cbfab" providerId="ADAL" clId="{C75B661C-287D-4717-BA9B-FD70CCED2F56}" dt="2025-08-26T20:39:29.195" v="32" actId="2696"/>
      <pc:docMkLst>
        <pc:docMk/>
      </pc:docMkLst>
      <pc:sldChg chg="addSp delSp mod">
        <pc:chgData name="Matt Gross" userId="83841ae3-a4e3-40f1-83b8-c98d3a2cbfab" providerId="ADAL" clId="{C75B661C-287D-4717-BA9B-FD70CCED2F56}" dt="2025-08-26T20:23:13.956" v="22" actId="21"/>
        <pc:sldMkLst>
          <pc:docMk/>
          <pc:sldMk cId="3840366681" sldId="360"/>
        </pc:sldMkLst>
      </pc:sldChg>
      <pc:sldChg chg="addSp modSp new del mod ord">
        <pc:chgData name="Matt Gross" userId="83841ae3-a4e3-40f1-83b8-c98d3a2cbfab" providerId="ADAL" clId="{C75B661C-287D-4717-BA9B-FD70CCED2F56}" dt="2025-08-26T20:39:29.195" v="32" actId="2696"/>
        <pc:sldMkLst>
          <pc:docMk/>
          <pc:sldMk cId="1070813215" sldId="2147376915"/>
        </pc:sldMkLst>
      </pc:sldChg>
      <pc:sldChg chg="delSp new del mod ord setBg">
        <pc:chgData name="Matt Gross" userId="83841ae3-a4e3-40f1-83b8-c98d3a2cbfab" providerId="ADAL" clId="{C75B661C-287D-4717-BA9B-FD70CCED2F56}" dt="2025-08-26T20:21:20.461" v="8" actId="2696"/>
        <pc:sldMkLst>
          <pc:docMk/>
          <pc:sldMk cId="1436566065" sldId="2147376915"/>
        </pc:sldMkLst>
      </pc:sldChg>
    </pc:docChg>
  </pc:docChgLst>
  <pc:docChgLst>
    <pc:chgData name="Kathryn Costanza" userId="28a21e5e-50c3-49c5-906f-ef69a603caab" providerId="ADAL" clId="{3AB2DD38-4D48-4D31-91F4-604F17FCD472}"/>
    <pc:docChg chg="undo custSel addSld delSld modSld sldOrd modSection">
      <pc:chgData name="Kathryn Costanza" userId="28a21e5e-50c3-49c5-906f-ef69a603caab" providerId="ADAL" clId="{3AB2DD38-4D48-4D31-91F4-604F17FCD472}" dt="2025-08-25T16:53:30.141" v="5569" actId="47"/>
      <pc:docMkLst>
        <pc:docMk/>
      </pc:docMkLst>
      <pc:sldChg chg="del">
        <pc:chgData name="Kathryn Costanza" userId="28a21e5e-50c3-49c5-906f-ef69a603caab" providerId="ADAL" clId="{3AB2DD38-4D48-4D31-91F4-604F17FCD472}" dt="2025-08-12T19:39:36.424" v="8" actId="47"/>
        <pc:sldMkLst>
          <pc:docMk/>
          <pc:sldMk cId="3950129898" sldId="310"/>
        </pc:sldMkLst>
      </pc:sldChg>
      <pc:sldChg chg="modSp add del mod setBg">
        <pc:chgData name="Kathryn Costanza" userId="28a21e5e-50c3-49c5-906f-ef69a603caab" providerId="ADAL" clId="{3AB2DD38-4D48-4D31-91F4-604F17FCD472}" dt="2025-08-12T22:21:20.663" v="1940" actId="47"/>
        <pc:sldMkLst>
          <pc:docMk/>
          <pc:sldMk cId="3956849763" sldId="312"/>
        </pc:sldMkLst>
      </pc:sldChg>
      <pc:sldChg chg="addSp delSp modSp mod">
        <pc:chgData name="Kathryn Costanza" userId="28a21e5e-50c3-49c5-906f-ef69a603caab" providerId="ADAL" clId="{3AB2DD38-4D48-4D31-91F4-604F17FCD472}" dt="2025-08-15T16:03:18.010" v="4925" actId="478"/>
        <pc:sldMkLst>
          <pc:docMk/>
          <pc:sldMk cId="3840366681" sldId="360"/>
        </pc:sldMkLst>
        <pc:spChg chg="mod">
          <ac:chgData name="Kathryn Costanza" userId="28a21e5e-50c3-49c5-906f-ef69a603caab" providerId="ADAL" clId="{3AB2DD38-4D48-4D31-91F4-604F17FCD472}" dt="2025-08-12T20:59:26.073" v="1120" actId="1076"/>
          <ac:spMkLst>
            <pc:docMk/>
            <pc:sldMk cId="3840366681" sldId="360"/>
            <ac:spMk id="22" creationId="{989CB73A-E3CB-6464-BB4D-CD7D3E1135B6}"/>
          </ac:spMkLst>
        </pc:spChg>
        <pc:spChg chg="mod">
          <ac:chgData name="Kathryn Costanza" userId="28a21e5e-50c3-49c5-906f-ef69a603caab" providerId="ADAL" clId="{3AB2DD38-4D48-4D31-91F4-604F17FCD472}" dt="2025-08-13T18:21:44.044" v="4256" actId="20577"/>
          <ac:spMkLst>
            <pc:docMk/>
            <pc:sldMk cId="3840366681" sldId="360"/>
            <ac:spMk id="29" creationId="{319213C3-A948-FBAB-EBC5-01517FEC9B02}"/>
          </ac:spMkLst>
        </pc:spChg>
        <pc:picChg chg="add del">
          <ac:chgData name="Kathryn Costanza" userId="28a21e5e-50c3-49c5-906f-ef69a603caab" providerId="ADAL" clId="{3AB2DD38-4D48-4D31-91F4-604F17FCD472}" dt="2025-08-15T16:03:18.010" v="4925" actId="478"/>
          <ac:picMkLst>
            <pc:docMk/>
            <pc:sldMk cId="3840366681" sldId="360"/>
            <ac:picMk id="5" creationId="{FB47B54B-F31D-22C4-082A-C92878FE5FFF}"/>
          </ac:picMkLst>
        </pc:picChg>
      </pc:sldChg>
      <pc:sldChg chg="addSp delSp modSp mod ord modNotesTx">
        <pc:chgData name="Kathryn Costanza" userId="28a21e5e-50c3-49c5-906f-ef69a603caab" providerId="ADAL" clId="{3AB2DD38-4D48-4D31-91F4-604F17FCD472}" dt="2025-08-20T19:24:04.288" v="5198" actId="20577"/>
        <pc:sldMkLst>
          <pc:docMk/>
          <pc:sldMk cId="3017882371" sldId="375"/>
        </pc:sldMkLst>
        <pc:spChg chg="mod">
          <ac:chgData name="Kathryn Costanza" userId="28a21e5e-50c3-49c5-906f-ef69a603caab" providerId="ADAL" clId="{3AB2DD38-4D48-4D31-91F4-604F17FCD472}" dt="2025-08-13T18:19:28.965" v="4228" actId="1076"/>
          <ac:spMkLst>
            <pc:docMk/>
            <pc:sldMk cId="3017882371" sldId="375"/>
            <ac:spMk id="12" creationId="{3A722E93-8B37-AFB8-1D7C-08AF1ECF9CE6}"/>
          </ac:spMkLst>
        </pc:spChg>
        <pc:spChg chg="mod">
          <ac:chgData name="Kathryn Costanza" userId="28a21e5e-50c3-49c5-906f-ef69a603caab" providerId="ADAL" clId="{3AB2DD38-4D48-4D31-91F4-604F17FCD472}" dt="2025-08-20T19:24:04.288" v="5198" actId="20577"/>
          <ac:spMkLst>
            <pc:docMk/>
            <pc:sldMk cId="3017882371" sldId="375"/>
            <ac:spMk id="35" creationId="{2FB92B7F-6370-A208-AB2F-82A3937C1ED6}"/>
          </ac:spMkLst>
        </pc:spChg>
        <pc:spChg chg="mod">
          <ac:chgData name="Kathryn Costanza" userId="28a21e5e-50c3-49c5-906f-ef69a603caab" providerId="ADAL" clId="{3AB2DD38-4D48-4D31-91F4-604F17FCD472}" dt="2025-08-12T20:51:56.325" v="601" actId="20577"/>
          <ac:spMkLst>
            <pc:docMk/>
            <pc:sldMk cId="3017882371" sldId="375"/>
            <ac:spMk id="36" creationId="{5A2AED27-7663-02F4-F1BC-9648A10B89D5}"/>
          </ac:spMkLst>
        </pc:spChg>
        <pc:spChg chg="mod">
          <ac:chgData name="Kathryn Costanza" userId="28a21e5e-50c3-49c5-906f-ef69a603caab" providerId="ADAL" clId="{3AB2DD38-4D48-4D31-91F4-604F17FCD472}" dt="2025-08-12T20:51:51.868" v="596" actId="1076"/>
          <ac:spMkLst>
            <pc:docMk/>
            <pc:sldMk cId="3017882371" sldId="375"/>
            <ac:spMk id="40" creationId="{F3D81FE9-3F65-1FD3-49DC-72E3721459F2}"/>
          </ac:spMkLst>
        </pc:spChg>
        <pc:spChg chg="add del mod">
          <ac:chgData name="Kathryn Costanza" userId="28a21e5e-50c3-49c5-906f-ef69a603caab" providerId="ADAL" clId="{3AB2DD38-4D48-4D31-91F4-604F17FCD472}" dt="2025-08-14T19:06:07.692" v="4889" actId="1076"/>
          <ac:spMkLst>
            <pc:docMk/>
            <pc:sldMk cId="3017882371" sldId="375"/>
            <ac:spMk id="45" creationId="{EEE7DCDF-8775-C200-65B9-422AD2EED2D4}"/>
          </ac:spMkLst>
        </pc:spChg>
      </pc:sldChg>
      <pc:sldChg chg="del">
        <pc:chgData name="Kathryn Costanza" userId="28a21e5e-50c3-49c5-906f-ef69a603caab" providerId="ADAL" clId="{3AB2DD38-4D48-4D31-91F4-604F17FCD472}" dt="2025-08-12T19:44:53.937" v="270" actId="47"/>
        <pc:sldMkLst>
          <pc:docMk/>
          <pc:sldMk cId="2831732061" sldId="382"/>
        </pc:sldMkLst>
      </pc:sldChg>
      <pc:sldChg chg="addSp delSp modSp mod">
        <pc:chgData name="Kathryn Costanza" userId="28a21e5e-50c3-49c5-906f-ef69a603caab" providerId="ADAL" clId="{3AB2DD38-4D48-4D31-91F4-604F17FCD472}" dt="2025-08-20T19:25:13.624" v="5233" actId="14100"/>
        <pc:sldMkLst>
          <pc:docMk/>
          <pc:sldMk cId="886850810" sldId="386"/>
        </pc:sldMkLst>
        <pc:spChg chg="mod">
          <ac:chgData name="Kathryn Costanza" userId="28a21e5e-50c3-49c5-906f-ef69a603caab" providerId="ADAL" clId="{3AB2DD38-4D48-4D31-91F4-604F17FCD472}" dt="2025-08-13T15:14:35.939" v="2434" actId="1076"/>
          <ac:spMkLst>
            <pc:docMk/>
            <pc:sldMk cId="886850810" sldId="386"/>
            <ac:spMk id="2" creationId="{4E934016-8DDE-C839-8E91-2E05C0B53167}"/>
          </ac:spMkLst>
        </pc:spChg>
        <pc:spChg chg="mod">
          <ac:chgData name="Kathryn Costanza" userId="28a21e5e-50c3-49c5-906f-ef69a603caab" providerId="ADAL" clId="{3AB2DD38-4D48-4D31-91F4-604F17FCD472}" dt="2025-08-20T19:25:13.624" v="5233" actId="14100"/>
          <ac:spMkLst>
            <pc:docMk/>
            <pc:sldMk cId="886850810" sldId="386"/>
            <ac:spMk id="3" creationId="{93D36E42-31F0-BF2E-D90A-BC01C6EFBFF4}"/>
          </ac:spMkLst>
        </pc:spChg>
        <pc:spChg chg="mod">
          <ac:chgData name="Kathryn Costanza" userId="28a21e5e-50c3-49c5-906f-ef69a603caab" providerId="ADAL" clId="{3AB2DD38-4D48-4D31-91F4-604F17FCD472}" dt="2025-08-19T16:57:07.443" v="5112" actId="13926"/>
          <ac:spMkLst>
            <pc:docMk/>
            <pc:sldMk cId="886850810" sldId="386"/>
            <ac:spMk id="69" creationId="{C7910938-CC22-F8BA-9472-7D8CF39782D7}"/>
          </ac:spMkLst>
        </pc:spChg>
        <pc:spChg chg="mod">
          <ac:chgData name="Kathryn Costanza" userId="28a21e5e-50c3-49c5-906f-ef69a603caab" providerId="ADAL" clId="{3AB2DD38-4D48-4D31-91F4-604F17FCD472}" dt="2025-08-13T15:13:25.858" v="2350" actId="403"/>
          <ac:spMkLst>
            <pc:docMk/>
            <pc:sldMk cId="886850810" sldId="386"/>
            <ac:spMk id="70" creationId="{C2FE65FA-0951-2E8C-4E03-F7967ECE574E}"/>
          </ac:spMkLst>
        </pc:spChg>
        <pc:spChg chg="mod">
          <ac:chgData name="Kathryn Costanza" userId="28a21e5e-50c3-49c5-906f-ef69a603caab" providerId="ADAL" clId="{3AB2DD38-4D48-4D31-91F4-604F17FCD472}" dt="2025-08-19T16:52:04.892" v="4932" actId="1076"/>
          <ac:spMkLst>
            <pc:docMk/>
            <pc:sldMk cId="886850810" sldId="386"/>
            <ac:spMk id="80" creationId="{D0F5C0B5-DD56-6673-18BF-FBEEFFB58324}"/>
          </ac:spMkLst>
        </pc:spChg>
        <pc:spChg chg="mod">
          <ac:chgData name="Kathryn Costanza" userId="28a21e5e-50c3-49c5-906f-ef69a603caab" providerId="ADAL" clId="{3AB2DD38-4D48-4D31-91F4-604F17FCD472}" dt="2025-08-19T16:55:47.425" v="5104" actId="1076"/>
          <ac:spMkLst>
            <pc:docMk/>
            <pc:sldMk cId="886850810" sldId="386"/>
            <ac:spMk id="81" creationId="{C2698D54-396E-A02F-145A-609FF6D81CD8}"/>
          </ac:spMkLst>
        </pc:spChg>
        <pc:spChg chg="mod">
          <ac:chgData name="Kathryn Costanza" userId="28a21e5e-50c3-49c5-906f-ef69a603caab" providerId="ADAL" clId="{3AB2DD38-4D48-4D31-91F4-604F17FCD472}" dt="2025-08-19T16:54:06.384" v="5030" actId="20577"/>
          <ac:spMkLst>
            <pc:docMk/>
            <pc:sldMk cId="886850810" sldId="386"/>
            <ac:spMk id="82" creationId="{4096D187-AB5E-20A8-5196-A32A7A32548E}"/>
          </ac:spMkLst>
        </pc:spChg>
        <pc:spChg chg="add del mod">
          <ac:chgData name="Kathryn Costanza" userId="28a21e5e-50c3-49c5-906f-ef69a603caab" providerId="ADAL" clId="{3AB2DD38-4D48-4D31-91F4-604F17FCD472}" dt="2025-08-19T16:52:16.692" v="4935" actId="207"/>
          <ac:spMkLst>
            <pc:docMk/>
            <pc:sldMk cId="886850810" sldId="386"/>
            <ac:spMk id="86" creationId="{ED4ED855-E1E1-FEA3-19C1-43B56CF721C3}"/>
          </ac:spMkLst>
        </pc:spChg>
        <pc:spChg chg="mod">
          <ac:chgData name="Kathryn Costanza" userId="28a21e5e-50c3-49c5-906f-ef69a603caab" providerId="ADAL" clId="{3AB2DD38-4D48-4D31-91F4-604F17FCD472}" dt="2025-08-20T19:23:36.076" v="5187" actId="404"/>
          <ac:spMkLst>
            <pc:docMk/>
            <pc:sldMk cId="886850810" sldId="386"/>
            <ac:spMk id="87" creationId="{E1146E12-C836-2808-D01A-EC5FA49C1C93}"/>
          </ac:spMkLst>
        </pc:spChg>
        <pc:spChg chg="mod">
          <ac:chgData name="Kathryn Costanza" userId="28a21e5e-50c3-49c5-906f-ef69a603caab" providerId="ADAL" clId="{3AB2DD38-4D48-4D31-91F4-604F17FCD472}" dt="2025-08-19T16:52:49.145" v="4946" actId="20577"/>
          <ac:spMkLst>
            <pc:docMk/>
            <pc:sldMk cId="886850810" sldId="386"/>
            <ac:spMk id="88" creationId="{B1F55E9B-1C8B-F918-3D7C-7F4A97F97254}"/>
          </ac:spMkLst>
        </pc:spChg>
        <pc:spChg chg="mod">
          <ac:chgData name="Kathryn Costanza" userId="28a21e5e-50c3-49c5-906f-ef69a603caab" providerId="ADAL" clId="{3AB2DD38-4D48-4D31-91F4-604F17FCD472}" dt="2025-08-13T15:14:35.939" v="2434" actId="1076"/>
          <ac:spMkLst>
            <pc:docMk/>
            <pc:sldMk cId="886850810" sldId="386"/>
            <ac:spMk id="89" creationId="{47F475C7-4267-95D4-DDB3-A17F14D22EDD}"/>
          </ac:spMkLst>
        </pc:spChg>
        <pc:picChg chg="add mod">
          <ac:chgData name="Kathryn Costanza" userId="28a21e5e-50c3-49c5-906f-ef69a603caab" providerId="ADAL" clId="{3AB2DD38-4D48-4D31-91F4-604F17FCD472}" dt="2025-08-15T15:58:59.959" v="4912" actId="1076"/>
          <ac:picMkLst>
            <pc:docMk/>
            <pc:sldMk cId="886850810" sldId="386"/>
            <ac:picMk id="4" creationId="{A424F4D6-D5A7-51FA-2C14-CB50EEEC4B6D}"/>
          </ac:picMkLst>
        </pc:picChg>
        <pc:picChg chg="add mod">
          <ac:chgData name="Kathryn Costanza" userId="28a21e5e-50c3-49c5-906f-ef69a603caab" providerId="ADAL" clId="{3AB2DD38-4D48-4D31-91F4-604F17FCD472}" dt="2025-08-19T16:52:44.741" v="4938" actId="14100"/>
          <ac:picMkLst>
            <pc:docMk/>
            <pc:sldMk cId="886850810" sldId="386"/>
            <ac:picMk id="1026" creationId="{284FF58F-ECF2-A603-1E7E-2EFD9AA104EC}"/>
          </ac:picMkLst>
        </pc:picChg>
        <pc:picChg chg="add mod">
          <ac:chgData name="Kathryn Costanza" userId="28a21e5e-50c3-49c5-906f-ef69a603caab" providerId="ADAL" clId="{3AB2DD38-4D48-4D31-91F4-604F17FCD472}" dt="2025-08-19T16:56:40.416" v="5111" actId="1076"/>
          <ac:picMkLst>
            <pc:docMk/>
            <pc:sldMk cId="886850810" sldId="386"/>
            <ac:picMk id="1028" creationId="{899674B6-A186-E506-8970-4CBCA038E193}"/>
          </ac:picMkLst>
        </pc:picChg>
      </pc:sldChg>
      <pc:sldChg chg="del">
        <pc:chgData name="Kathryn Costanza" userId="28a21e5e-50c3-49c5-906f-ef69a603caab" providerId="ADAL" clId="{3AB2DD38-4D48-4D31-91F4-604F17FCD472}" dt="2025-08-12T19:44:50.965" v="269" actId="47"/>
        <pc:sldMkLst>
          <pc:docMk/>
          <pc:sldMk cId="865834531" sldId="387"/>
        </pc:sldMkLst>
      </pc:sldChg>
      <pc:sldChg chg="del">
        <pc:chgData name="Kathryn Costanza" userId="28a21e5e-50c3-49c5-906f-ef69a603caab" providerId="ADAL" clId="{3AB2DD38-4D48-4D31-91F4-604F17FCD472}" dt="2025-08-12T19:39:13.250" v="0" actId="47"/>
        <pc:sldMkLst>
          <pc:docMk/>
          <pc:sldMk cId="608370353" sldId="398"/>
        </pc:sldMkLst>
      </pc:sldChg>
      <pc:sldChg chg="addSp delSp modSp add del mod modNotesTx">
        <pc:chgData name="Kathryn Costanza" userId="28a21e5e-50c3-49c5-906f-ef69a603caab" providerId="ADAL" clId="{3AB2DD38-4D48-4D31-91F4-604F17FCD472}" dt="2025-08-25T16:53:28.015" v="5568"/>
        <pc:sldMkLst>
          <pc:docMk/>
          <pc:sldMk cId="935258156" sldId="421"/>
        </pc:sldMkLst>
      </pc:sldChg>
      <pc:sldChg chg="del">
        <pc:chgData name="Kathryn Costanza" userId="28a21e5e-50c3-49c5-906f-ef69a603caab" providerId="ADAL" clId="{3AB2DD38-4D48-4D31-91F4-604F17FCD472}" dt="2025-08-12T19:39:30.652" v="6" actId="2696"/>
        <pc:sldMkLst>
          <pc:docMk/>
          <pc:sldMk cId="3381077505" sldId="421"/>
        </pc:sldMkLst>
      </pc:sldChg>
      <pc:sldChg chg="del">
        <pc:chgData name="Kathryn Costanza" userId="28a21e5e-50c3-49c5-906f-ef69a603caab" providerId="ADAL" clId="{3AB2DD38-4D48-4D31-91F4-604F17FCD472}" dt="2025-08-25T16:52:48.129" v="5567" actId="47"/>
        <pc:sldMkLst>
          <pc:docMk/>
          <pc:sldMk cId="575580777" sldId="512"/>
        </pc:sldMkLst>
      </pc:sldChg>
      <pc:sldChg chg="modSp add del mod modNotesTx">
        <pc:chgData name="Kathryn Costanza" userId="28a21e5e-50c3-49c5-906f-ef69a603caab" providerId="ADAL" clId="{3AB2DD38-4D48-4D31-91F4-604F17FCD472}" dt="2025-08-25T16:52:48.129" v="5567" actId="47"/>
        <pc:sldMkLst>
          <pc:docMk/>
          <pc:sldMk cId="2436634219" sldId="2147375614"/>
        </pc:sldMkLst>
      </pc:sldChg>
      <pc:sldChg chg="del">
        <pc:chgData name="Kathryn Costanza" userId="28a21e5e-50c3-49c5-906f-ef69a603caab" providerId="ADAL" clId="{3AB2DD38-4D48-4D31-91F4-604F17FCD472}" dt="2025-08-12T19:49:23.546" v="280" actId="47"/>
        <pc:sldMkLst>
          <pc:docMk/>
          <pc:sldMk cId="1671778507" sldId="2147375643"/>
        </pc:sldMkLst>
      </pc:sldChg>
      <pc:sldChg chg="del">
        <pc:chgData name="Kathryn Costanza" userId="28a21e5e-50c3-49c5-906f-ef69a603caab" providerId="ADAL" clId="{3AB2DD38-4D48-4D31-91F4-604F17FCD472}" dt="2025-08-12T19:51:37.486" v="337" actId="47"/>
        <pc:sldMkLst>
          <pc:docMk/>
          <pc:sldMk cId="2236746671" sldId="2147376818"/>
        </pc:sldMkLst>
      </pc:sldChg>
      <pc:sldChg chg="add del">
        <pc:chgData name="Kathryn Costanza" userId="28a21e5e-50c3-49c5-906f-ef69a603caab" providerId="ADAL" clId="{3AB2DD38-4D48-4D31-91F4-604F17FCD472}" dt="2025-08-12T19:45:33.868" v="275" actId="2696"/>
        <pc:sldMkLst>
          <pc:docMk/>
          <pc:sldMk cId="871332804" sldId="2147376843"/>
        </pc:sldMkLst>
      </pc:sldChg>
      <pc:sldChg chg="add del">
        <pc:chgData name="Kathryn Costanza" userId="28a21e5e-50c3-49c5-906f-ef69a603caab" providerId="ADAL" clId="{3AB2DD38-4D48-4D31-91F4-604F17FCD472}" dt="2025-08-12T19:48:39.452" v="279" actId="47"/>
        <pc:sldMkLst>
          <pc:docMk/>
          <pc:sldMk cId="1720905375" sldId="2147376843"/>
        </pc:sldMkLst>
      </pc:sldChg>
      <pc:sldChg chg="modSp add mod ord">
        <pc:chgData name="Kathryn Costanza" userId="28a21e5e-50c3-49c5-906f-ef69a603caab" providerId="ADAL" clId="{3AB2DD38-4D48-4D31-91F4-604F17FCD472}" dt="2025-08-13T15:16:22.525" v="2440" actId="115"/>
        <pc:sldMkLst>
          <pc:docMk/>
          <pc:sldMk cId="1241976765" sldId="2147376884"/>
        </pc:sldMkLst>
        <pc:spChg chg="mod">
          <ac:chgData name="Kathryn Costanza" userId="28a21e5e-50c3-49c5-906f-ef69a603caab" providerId="ADAL" clId="{3AB2DD38-4D48-4D31-91F4-604F17FCD472}" dt="2025-08-12T22:11:54.031" v="1463" actId="20577"/>
          <ac:spMkLst>
            <pc:docMk/>
            <pc:sldMk cId="1241976765" sldId="2147376884"/>
            <ac:spMk id="4" creationId="{A0A728C6-D0AA-06CE-F20B-5A37F5CAE7D8}"/>
          </ac:spMkLst>
        </pc:spChg>
        <pc:spChg chg="mod">
          <ac:chgData name="Kathryn Costanza" userId="28a21e5e-50c3-49c5-906f-ef69a603caab" providerId="ADAL" clId="{3AB2DD38-4D48-4D31-91F4-604F17FCD472}" dt="2025-08-13T15:15:52.643" v="2437" actId="20577"/>
          <ac:spMkLst>
            <pc:docMk/>
            <pc:sldMk cId="1241976765" sldId="2147376884"/>
            <ac:spMk id="6" creationId="{D01464E6-FFC3-5539-5D52-FBC8DD8F82FC}"/>
          </ac:spMkLst>
        </pc:spChg>
        <pc:spChg chg="mod">
          <ac:chgData name="Kathryn Costanza" userId="28a21e5e-50c3-49c5-906f-ef69a603caab" providerId="ADAL" clId="{3AB2DD38-4D48-4D31-91F4-604F17FCD472}" dt="2025-08-13T15:16:16.786" v="2438" actId="115"/>
          <ac:spMkLst>
            <pc:docMk/>
            <pc:sldMk cId="1241976765" sldId="2147376884"/>
            <ac:spMk id="7" creationId="{C7C8EB10-3389-963F-7B7C-0DB32035CBD2}"/>
          </ac:spMkLst>
        </pc:spChg>
        <pc:spChg chg="mod">
          <ac:chgData name="Kathryn Costanza" userId="28a21e5e-50c3-49c5-906f-ef69a603caab" providerId="ADAL" clId="{3AB2DD38-4D48-4D31-91F4-604F17FCD472}" dt="2025-08-12T22:32:41.803" v="2287" actId="1076"/>
          <ac:spMkLst>
            <pc:docMk/>
            <pc:sldMk cId="1241976765" sldId="2147376884"/>
            <ac:spMk id="12" creationId="{E3F05A7D-AD93-200C-B65A-C9793A763CA0}"/>
          </ac:spMkLst>
        </pc:spChg>
        <pc:spChg chg="mod">
          <ac:chgData name="Kathryn Costanza" userId="28a21e5e-50c3-49c5-906f-ef69a603caab" providerId="ADAL" clId="{3AB2DD38-4D48-4D31-91F4-604F17FCD472}" dt="2025-08-12T22:32:41.803" v="2287" actId="1076"/>
          <ac:spMkLst>
            <pc:docMk/>
            <pc:sldMk cId="1241976765" sldId="2147376884"/>
            <ac:spMk id="13" creationId="{158DEBEF-4C2B-EC2B-F0AB-2FCC87EAFBED}"/>
          </ac:spMkLst>
        </pc:spChg>
        <pc:spChg chg="mod">
          <ac:chgData name="Kathryn Costanza" userId="28a21e5e-50c3-49c5-906f-ef69a603caab" providerId="ADAL" clId="{3AB2DD38-4D48-4D31-91F4-604F17FCD472}" dt="2025-08-13T15:16:19.395" v="2439" actId="115"/>
          <ac:spMkLst>
            <pc:docMk/>
            <pc:sldMk cId="1241976765" sldId="2147376884"/>
            <ac:spMk id="14" creationId="{F6A29722-9562-65F1-8A01-42922E59C240}"/>
          </ac:spMkLst>
        </pc:spChg>
        <pc:spChg chg="mod">
          <ac:chgData name="Kathryn Costanza" userId="28a21e5e-50c3-49c5-906f-ef69a603caab" providerId="ADAL" clId="{3AB2DD38-4D48-4D31-91F4-604F17FCD472}" dt="2025-08-12T22:32:41.803" v="2287" actId="1076"/>
          <ac:spMkLst>
            <pc:docMk/>
            <pc:sldMk cId="1241976765" sldId="2147376884"/>
            <ac:spMk id="15" creationId="{4E1349B9-D1AF-547A-D2F5-C02E6C2D6F41}"/>
          </ac:spMkLst>
        </pc:spChg>
        <pc:spChg chg="mod">
          <ac:chgData name="Kathryn Costanza" userId="28a21e5e-50c3-49c5-906f-ef69a603caab" providerId="ADAL" clId="{3AB2DD38-4D48-4D31-91F4-604F17FCD472}" dt="2025-08-13T15:16:22.525" v="2440" actId="115"/>
          <ac:spMkLst>
            <pc:docMk/>
            <pc:sldMk cId="1241976765" sldId="2147376884"/>
            <ac:spMk id="16" creationId="{3E477C67-1BF6-0FC3-C05A-1A8E3E68C2BB}"/>
          </ac:spMkLst>
        </pc:spChg>
        <pc:picChg chg="mod">
          <ac:chgData name="Kathryn Costanza" userId="28a21e5e-50c3-49c5-906f-ef69a603caab" providerId="ADAL" clId="{3AB2DD38-4D48-4D31-91F4-604F17FCD472}" dt="2025-08-12T22:22:09.007" v="1941" actId="14826"/>
          <ac:picMkLst>
            <pc:docMk/>
            <pc:sldMk cId="1241976765" sldId="2147376884"/>
            <ac:picMk id="18" creationId="{8E706575-CFF1-D006-FE8C-45A222E3A2D9}"/>
          </ac:picMkLst>
        </pc:picChg>
      </pc:sldChg>
      <pc:sldChg chg="add del">
        <pc:chgData name="Kathryn Costanza" userId="28a21e5e-50c3-49c5-906f-ef69a603caab" providerId="ADAL" clId="{3AB2DD38-4D48-4D31-91F4-604F17FCD472}" dt="2025-08-12T19:45:33.868" v="275" actId="2696"/>
        <pc:sldMkLst>
          <pc:docMk/>
          <pc:sldMk cId="1307028226" sldId="2147376885"/>
        </pc:sldMkLst>
      </pc:sldChg>
      <pc:sldChg chg="modSp add mod">
        <pc:chgData name="Kathryn Costanza" userId="28a21e5e-50c3-49c5-906f-ef69a603caab" providerId="ADAL" clId="{3AB2DD38-4D48-4D31-91F4-604F17FCD472}" dt="2025-08-13T18:42:22.691" v="4640" actId="114"/>
        <pc:sldMkLst>
          <pc:docMk/>
          <pc:sldMk cId="2466608930" sldId="2147376885"/>
        </pc:sldMkLst>
        <pc:spChg chg="mod">
          <ac:chgData name="Kathryn Costanza" userId="28a21e5e-50c3-49c5-906f-ef69a603caab" providerId="ADAL" clId="{3AB2DD38-4D48-4D31-91F4-604F17FCD472}" dt="2025-08-12T22:35:01" v="2299" actId="1076"/>
          <ac:spMkLst>
            <pc:docMk/>
            <pc:sldMk cId="2466608930" sldId="2147376885"/>
            <ac:spMk id="5" creationId="{D242BE49-2686-3B40-A7C7-A4AACB794756}"/>
          </ac:spMkLst>
        </pc:spChg>
        <pc:spChg chg="mod">
          <ac:chgData name="Kathryn Costanza" userId="28a21e5e-50c3-49c5-906f-ef69a603caab" providerId="ADAL" clId="{3AB2DD38-4D48-4D31-91F4-604F17FCD472}" dt="2025-08-12T22:34:52.948" v="2298" actId="1076"/>
          <ac:spMkLst>
            <pc:docMk/>
            <pc:sldMk cId="2466608930" sldId="2147376885"/>
            <ac:spMk id="6" creationId="{1F8594D7-0B20-60CA-668C-12081DEAA22A}"/>
          </ac:spMkLst>
        </pc:spChg>
        <pc:spChg chg="mod">
          <ac:chgData name="Kathryn Costanza" userId="28a21e5e-50c3-49c5-906f-ef69a603caab" providerId="ADAL" clId="{3AB2DD38-4D48-4D31-91F4-604F17FCD472}" dt="2025-08-13T18:42:22.691" v="4640" actId="114"/>
          <ac:spMkLst>
            <pc:docMk/>
            <pc:sldMk cId="2466608930" sldId="2147376885"/>
            <ac:spMk id="7" creationId="{7A225A61-BC14-9158-D4AE-6992FD8E944D}"/>
          </ac:spMkLst>
        </pc:spChg>
        <pc:spChg chg="mod">
          <ac:chgData name="Kathryn Costanza" userId="28a21e5e-50c3-49c5-906f-ef69a603caab" providerId="ADAL" clId="{3AB2DD38-4D48-4D31-91F4-604F17FCD472}" dt="2025-08-12T22:34:52.948" v="2298" actId="1076"/>
          <ac:spMkLst>
            <pc:docMk/>
            <pc:sldMk cId="2466608930" sldId="2147376885"/>
            <ac:spMk id="8" creationId="{13B6176F-0A37-1F0C-C02E-72408E5FB729}"/>
          </ac:spMkLst>
        </pc:spChg>
        <pc:spChg chg="mod">
          <ac:chgData name="Kathryn Costanza" userId="28a21e5e-50c3-49c5-906f-ef69a603caab" providerId="ADAL" clId="{3AB2DD38-4D48-4D31-91F4-604F17FCD472}" dt="2025-08-12T22:34:52.948" v="2298" actId="1076"/>
          <ac:spMkLst>
            <pc:docMk/>
            <pc:sldMk cId="2466608930" sldId="2147376885"/>
            <ac:spMk id="9" creationId="{499AA575-CC74-54BE-D850-B00CEA3E7FCC}"/>
          </ac:spMkLst>
        </pc:spChg>
        <pc:spChg chg="mod">
          <ac:chgData name="Kathryn Costanza" userId="28a21e5e-50c3-49c5-906f-ef69a603caab" providerId="ADAL" clId="{3AB2DD38-4D48-4D31-91F4-604F17FCD472}" dt="2025-08-12T22:34:52.948" v="2298" actId="1076"/>
          <ac:spMkLst>
            <pc:docMk/>
            <pc:sldMk cId="2466608930" sldId="2147376885"/>
            <ac:spMk id="10" creationId="{37BD0655-7DB7-522A-2601-FFB9FCC13269}"/>
          </ac:spMkLst>
        </pc:spChg>
        <pc:spChg chg="mod">
          <ac:chgData name="Kathryn Costanza" userId="28a21e5e-50c3-49c5-906f-ef69a603caab" providerId="ADAL" clId="{3AB2DD38-4D48-4D31-91F4-604F17FCD472}" dt="2025-08-13T17:06:19.261" v="3871" actId="1076"/>
          <ac:spMkLst>
            <pc:docMk/>
            <pc:sldMk cId="2466608930" sldId="2147376885"/>
            <ac:spMk id="11" creationId="{46B8D481-BF8C-E008-9CD3-96404F311098}"/>
          </ac:spMkLst>
        </pc:spChg>
        <pc:spChg chg="mod">
          <ac:chgData name="Kathryn Costanza" userId="28a21e5e-50c3-49c5-906f-ef69a603caab" providerId="ADAL" clId="{3AB2DD38-4D48-4D31-91F4-604F17FCD472}" dt="2025-08-13T17:06:25.857" v="3872" actId="1076"/>
          <ac:spMkLst>
            <pc:docMk/>
            <pc:sldMk cId="2466608930" sldId="2147376885"/>
            <ac:spMk id="12" creationId="{330B4C51-45C9-A512-3BA1-5E516396E24B}"/>
          </ac:spMkLst>
        </pc:spChg>
        <pc:spChg chg="mod">
          <ac:chgData name="Kathryn Costanza" userId="28a21e5e-50c3-49c5-906f-ef69a603caab" providerId="ADAL" clId="{3AB2DD38-4D48-4D31-91F4-604F17FCD472}" dt="2025-08-12T22:34:52.948" v="2298" actId="1076"/>
          <ac:spMkLst>
            <pc:docMk/>
            <pc:sldMk cId="2466608930" sldId="2147376885"/>
            <ac:spMk id="13" creationId="{DA7E2BB8-5966-A854-5675-441F63B5512C}"/>
          </ac:spMkLst>
        </pc:spChg>
        <pc:spChg chg="mod">
          <ac:chgData name="Kathryn Costanza" userId="28a21e5e-50c3-49c5-906f-ef69a603caab" providerId="ADAL" clId="{3AB2DD38-4D48-4D31-91F4-604F17FCD472}" dt="2025-08-12T22:06:30.217" v="1193" actId="1076"/>
          <ac:spMkLst>
            <pc:docMk/>
            <pc:sldMk cId="2466608930" sldId="2147376885"/>
            <ac:spMk id="24" creationId="{CD050E22-9D79-9D25-C3E5-AE345111D6B0}"/>
          </ac:spMkLst>
        </pc:spChg>
        <pc:picChg chg="mod">
          <ac:chgData name="Kathryn Costanza" userId="28a21e5e-50c3-49c5-906f-ef69a603caab" providerId="ADAL" clId="{3AB2DD38-4D48-4D31-91F4-604F17FCD472}" dt="2025-08-12T22:34:52.948" v="2298" actId="1076"/>
          <ac:picMkLst>
            <pc:docMk/>
            <pc:sldMk cId="2466608930" sldId="2147376885"/>
            <ac:picMk id="16" creationId="{6F363A02-2323-1D3B-89BD-FCAEAF598A81}"/>
          </ac:picMkLst>
        </pc:picChg>
        <pc:picChg chg="mod">
          <ac:chgData name="Kathryn Costanza" userId="28a21e5e-50c3-49c5-906f-ef69a603caab" providerId="ADAL" clId="{3AB2DD38-4D48-4D31-91F4-604F17FCD472}" dt="2025-08-12T22:06:13.865" v="1191" actId="1076"/>
          <ac:picMkLst>
            <pc:docMk/>
            <pc:sldMk cId="2466608930" sldId="2147376885"/>
            <ac:picMk id="19" creationId="{ED4AB5F6-900D-966A-96FC-19DCF7BA0AD8}"/>
          </ac:picMkLst>
        </pc:picChg>
        <pc:picChg chg="mod">
          <ac:chgData name="Kathryn Costanza" userId="28a21e5e-50c3-49c5-906f-ef69a603caab" providerId="ADAL" clId="{3AB2DD38-4D48-4D31-91F4-604F17FCD472}" dt="2025-08-13T17:05:51.186" v="3868" actId="1076"/>
          <ac:picMkLst>
            <pc:docMk/>
            <pc:sldMk cId="2466608930" sldId="2147376885"/>
            <ac:picMk id="22" creationId="{6C6775E7-0273-AF4E-5C66-18726582C881}"/>
          </ac:picMkLst>
        </pc:picChg>
      </pc:sldChg>
      <pc:sldChg chg="add del">
        <pc:chgData name="Kathryn Costanza" userId="28a21e5e-50c3-49c5-906f-ef69a603caab" providerId="ADAL" clId="{3AB2DD38-4D48-4D31-91F4-604F17FCD472}" dt="2025-08-12T19:45:33.868" v="275" actId="2696"/>
        <pc:sldMkLst>
          <pc:docMk/>
          <pc:sldMk cId="1262888343" sldId="2147376891"/>
        </pc:sldMkLst>
      </pc:sldChg>
      <pc:sldChg chg="addSp modSp add mod modNotesTx">
        <pc:chgData name="Kathryn Costanza" userId="28a21e5e-50c3-49c5-906f-ef69a603caab" providerId="ADAL" clId="{3AB2DD38-4D48-4D31-91F4-604F17FCD472}" dt="2025-08-20T20:28:16.660" v="5566" actId="20577"/>
        <pc:sldMkLst>
          <pc:docMk/>
          <pc:sldMk cId="2846891510" sldId="2147376891"/>
        </pc:sldMkLst>
        <pc:spChg chg="mod">
          <ac:chgData name="Kathryn Costanza" userId="28a21e5e-50c3-49c5-906f-ef69a603caab" providerId="ADAL" clId="{3AB2DD38-4D48-4D31-91F4-604F17FCD472}" dt="2025-08-13T18:25:18.232" v="4326" actId="14100"/>
          <ac:spMkLst>
            <pc:docMk/>
            <pc:sldMk cId="2846891510" sldId="2147376891"/>
            <ac:spMk id="2" creationId="{705AD20F-091B-2ED0-414A-15699B7BD219}"/>
          </ac:spMkLst>
        </pc:spChg>
        <pc:spChg chg="mod">
          <ac:chgData name="Kathryn Costanza" userId="28a21e5e-50c3-49c5-906f-ef69a603caab" providerId="ADAL" clId="{3AB2DD38-4D48-4D31-91F4-604F17FCD472}" dt="2025-08-13T18:26:36.265" v="4371" actId="403"/>
          <ac:spMkLst>
            <pc:docMk/>
            <pc:sldMk cId="2846891510" sldId="2147376891"/>
            <ac:spMk id="3" creationId="{0BB48D6D-BAD9-CC04-3BFA-4D8EA9CBF460}"/>
          </ac:spMkLst>
        </pc:spChg>
        <pc:spChg chg="mod">
          <ac:chgData name="Kathryn Costanza" userId="28a21e5e-50c3-49c5-906f-ef69a603caab" providerId="ADAL" clId="{3AB2DD38-4D48-4D31-91F4-604F17FCD472}" dt="2025-08-13T18:26:30.074" v="4369" actId="1076"/>
          <ac:spMkLst>
            <pc:docMk/>
            <pc:sldMk cId="2846891510" sldId="2147376891"/>
            <ac:spMk id="5" creationId="{C0F22267-B4E9-19B8-23A4-E0DD7EE6F2A3}"/>
          </ac:spMkLst>
        </pc:spChg>
        <pc:spChg chg="mod">
          <ac:chgData name="Kathryn Costanza" userId="28a21e5e-50c3-49c5-906f-ef69a603caab" providerId="ADAL" clId="{3AB2DD38-4D48-4D31-91F4-604F17FCD472}" dt="2025-08-13T18:25:18.232" v="4326" actId="14100"/>
          <ac:spMkLst>
            <pc:docMk/>
            <pc:sldMk cId="2846891510" sldId="2147376891"/>
            <ac:spMk id="7" creationId="{5F1B63B3-A5F3-4611-8DB0-5999A7915037}"/>
          </ac:spMkLst>
        </pc:spChg>
        <pc:spChg chg="mod">
          <ac:chgData name="Kathryn Costanza" userId="28a21e5e-50c3-49c5-906f-ef69a603caab" providerId="ADAL" clId="{3AB2DD38-4D48-4D31-91F4-604F17FCD472}" dt="2025-08-13T18:25:24.979" v="4327" actId="14100"/>
          <ac:spMkLst>
            <pc:docMk/>
            <pc:sldMk cId="2846891510" sldId="2147376891"/>
            <ac:spMk id="8" creationId="{6C68554A-21F5-61CA-A9A1-E2C72F543A9A}"/>
          </ac:spMkLst>
        </pc:spChg>
        <pc:spChg chg="mod">
          <ac:chgData name="Kathryn Costanza" userId="28a21e5e-50c3-49c5-906f-ef69a603caab" providerId="ADAL" clId="{3AB2DD38-4D48-4D31-91F4-604F17FCD472}" dt="2025-08-13T18:41:37.860" v="4608" actId="403"/>
          <ac:spMkLst>
            <pc:docMk/>
            <pc:sldMk cId="2846891510" sldId="2147376891"/>
            <ac:spMk id="9" creationId="{AB65F632-2E80-F90F-A58C-830D06338234}"/>
          </ac:spMkLst>
        </pc:spChg>
        <pc:spChg chg="mod">
          <ac:chgData name="Kathryn Costanza" userId="28a21e5e-50c3-49c5-906f-ef69a603caab" providerId="ADAL" clId="{3AB2DD38-4D48-4D31-91F4-604F17FCD472}" dt="2025-08-13T18:27:31.973" v="4437" actId="1076"/>
          <ac:spMkLst>
            <pc:docMk/>
            <pc:sldMk cId="2846891510" sldId="2147376891"/>
            <ac:spMk id="10" creationId="{77ED5835-7AED-820B-99DC-4307A5231C74}"/>
          </ac:spMkLst>
        </pc:spChg>
        <pc:spChg chg="mod">
          <ac:chgData name="Kathryn Costanza" userId="28a21e5e-50c3-49c5-906f-ef69a603caab" providerId="ADAL" clId="{3AB2DD38-4D48-4D31-91F4-604F17FCD472}" dt="2025-08-20T20:28:16.660" v="5566" actId="20577"/>
          <ac:spMkLst>
            <pc:docMk/>
            <pc:sldMk cId="2846891510" sldId="2147376891"/>
            <ac:spMk id="11" creationId="{30237B24-10F2-E41C-6F6C-D7B86D563B89}"/>
          </ac:spMkLst>
        </pc:spChg>
        <pc:spChg chg="mod">
          <ac:chgData name="Kathryn Costanza" userId="28a21e5e-50c3-49c5-906f-ef69a603caab" providerId="ADAL" clId="{3AB2DD38-4D48-4D31-91F4-604F17FCD472}" dt="2025-08-13T18:26:36.265" v="4371" actId="403"/>
          <ac:spMkLst>
            <pc:docMk/>
            <pc:sldMk cId="2846891510" sldId="2147376891"/>
            <ac:spMk id="12" creationId="{1D936C62-4E2A-7BBF-A251-2A31556A7E1E}"/>
          </ac:spMkLst>
        </pc:spChg>
      </pc:sldChg>
      <pc:sldChg chg="modSp add del mod">
        <pc:chgData name="Kathryn Costanza" userId="28a21e5e-50c3-49c5-906f-ef69a603caab" providerId="ADAL" clId="{3AB2DD38-4D48-4D31-91F4-604F17FCD472}" dt="2025-08-13T17:01:45.430" v="3859" actId="47"/>
        <pc:sldMkLst>
          <pc:docMk/>
          <pc:sldMk cId="3173568068" sldId="2147376892"/>
        </pc:sldMkLst>
      </pc:sldChg>
      <pc:sldChg chg="del">
        <pc:chgData name="Kathryn Costanza" userId="28a21e5e-50c3-49c5-906f-ef69a603caab" providerId="ADAL" clId="{3AB2DD38-4D48-4D31-91F4-604F17FCD472}" dt="2025-08-12T19:43:49.355" v="266" actId="47"/>
        <pc:sldMkLst>
          <pc:docMk/>
          <pc:sldMk cId="518867126" sldId="2147376894"/>
        </pc:sldMkLst>
      </pc:sldChg>
      <pc:sldChg chg="addSp delSp modSp del mod ord modAnim modNotesTx">
        <pc:chgData name="Kathryn Costanza" userId="28a21e5e-50c3-49c5-906f-ef69a603caab" providerId="ADAL" clId="{3AB2DD38-4D48-4D31-91F4-604F17FCD472}" dt="2025-08-14T19:05:19.104" v="4876" actId="47"/>
        <pc:sldMkLst>
          <pc:docMk/>
          <pc:sldMk cId="1684740467" sldId="2147376895"/>
        </pc:sldMkLst>
      </pc:sldChg>
      <pc:sldChg chg="add del">
        <pc:chgData name="Kathryn Costanza" userId="28a21e5e-50c3-49c5-906f-ef69a603caab" providerId="ADAL" clId="{3AB2DD38-4D48-4D31-91F4-604F17FCD472}" dt="2025-08-12T19:53:35.452" v="468" actId="47"/>
        <pc:sldMkLst>
          <pc:docMk/>
          <pc:sldMk cId="187707661" sldId="2147376909"/>
        </pc:sldMkLst>
      </pc:sldChg>
      <pc:sldChg chg="add del">
        <pc:chgData name="Kathryn Costanza" userId="28a21e5e-50c3-49c5-906f-ef69a603caab" providerId="ADAL" clId="{3AB2DD38-4D48-4D31-91F4-604F17FCD472}" dt="2025-08-13T15:14:43.051" v="2435" actId="47"/>
        <pc:sldMkLst>
          <pc:docMk/>
          <pc:sldMk cId="2498191568" sldId="2147376909"/>
        </pc:sldMkLst>
      </pc:sldChg>
      <pc:sldChg chg="addSp delSp modSp mod">
        <pc:chgData name="Kathryn Costanza" userId="28a21e5e-50c3-49c5-906f-ef69a603caab" providerId="ADAL" clId="{3AB2DD38-4D48-4D31-91F4-604F17FCD472}" dt="2025-08-20T19:25:54.695" v="5236" actId="207"/>
        <pc:sldMkLst>
          <pc:docMk/>
          <pc:sldMk cId="790535105" sldId="2147376912"/>
        </pc:sldMkLst>
        <pc:spChg chg="add del mod">
          <ac:chgData name="Kathryn Costanza" userId="28a21e5e-50c3-49c5-906f-ef69a603caab" providerId="ADAL" clId="{3AB2DD38-4D48-4D31-91F4-604F17FCD472}" dt="2025-08-20T19:25:54.695" v="5236" actId="207"/>
          <ac:spMkLst>
            <pc:docMk/>
            <pc:sldMk cId="790535105" sldId="2147376912"/>
            <ac:spMk id="13" creationId="{7F9DDE10-616E-7AE1-73EA-CAE649CBE734}"/>
          </ac:spMkLst>
        </pc:spChg>
        <pc:spChg chg="add mod">
          <ac:chgData name="Kathryn Costanza" userId="28a21e5e-50c3-49c5-906f-ef69a603caab" providerId="ADAL" clId="{3AB2DD38-4D48-4D31-91F4-604F17FCD472}" dt="2025-08-14T19:09:24.312" v="4898" actId="14100"/>
          <ac:spMkLst>
            <pc:docMk/>
            <pc:sldMk cId="790535105" sldId="2147376912"/>
            <ac:spMk id="14" creationId="{41C3BCD4-29C6-9A0F-7346-7F0480F3D8A8}"/>
          </ac:spMkLst>
        </pc:spChg>
      </pc:sldChg>
      <pc:sldChg chg="addSp delSp modSp add del mod modNotesTx">
        <pc:chgData name="Kathryn Costanza" userId="28a21e5e-50c3-49c5-906f-ef69a603caab" providerId="ADAL" clId="{3AB2DD38-4D48-4D31-91F4-604F17FCD472}" dt="2025-08-25T16:53:30.141" v="5569" actId="47"/>
        <pc:sldMkLst>
          <pc:docMk/>
          <pc:sldMk cId="3407908772" sldId="2147376913"/>
        </pc:sldMkLst>
      </pc:sldChg>
      <pc:sldChg chg="addSp modSp new del mod">
        <pc:chgData name="Kathryn Costanza" userId="28a21e5e-50c3-49c5-906f-ef69a603caab" providerId="ADAL" clId="{3AB2DD38-4D48-4D31-91F4-604F17FCD472}" dt="2025-08-13T16:41:45.523" v="3158" actId="47"/>
        <pc:sldMkLst>
          <pc:docMk/>
          <pc:sldMk cId="3936378316" sldId="2147376913"/>
        </pc:sldMkLst>
      </pc:sldChg>
      <pc:sldChg chg="new del">
        <pc:chgData name="Kathryn Costanza" userId="28a21e5e-50c3-49c5-906f-ef69a603caab" providerId="ADAL" clId="{3AB2DD38-4D48-4D31-91F4-604F17FCD472}" dt="2025-08-14T18:49:36.829" v="4655" actId="47"/>
        <pc:sldMkLst>
          <pc:docMk/>
          <pc:sldMk cId="2547708398" sldId="2147376914"/>
        </pc:sldMkLst>
      </pc:sldChg>
      <pc:sldChg chg="addSp delSp modSp new mod modAnim modNotesTx">
        <pc:chgData name="Kathryn Costanza" userId="28a21e5e-50c3-49c5-906f-ef69a603caab" providerId="ADAL" clId="{3AB2DD38-4D48-4D31-91F4-604F17FCD472}" dt="2025-08-20T19:22:31.016" v="5183" actId="20577"/>
        <pc:sldMkLst>
          <pc:docMk/>
          <pc:sldMk cId="3969864786" sldId="2147376914"/>
        </pc:sldMkLst>
        <pc:spChg chg="mod">
          <ac:chgData name="Kathryn Costanza" userId="28a21e5e-50c3-49c5-906f-ef69a603caab" providerId="ADAL" clId="{3AB2DD38-4D48-4D31-91F4-604F17FCD472}" dt="2025-08-14T18:52:52.589" v="4692" actId="20577"/>
          <ac:spMkLst>
            <pc:docMk/>
            <pc:sldMk cId="3969864786" sldId="2147376914"/>
            <ac:spMk id="6" creationId="{AA2048BF-3CE2-462C-AF19-8F9C0FB4BA7C}"/>
          </ac:spMkLst>
        </pc:spChg>
        <pc:spChg chg="mod">
          <ac:chgData name="Kathryn Costanza" userId="28a21e5e-50c3-49c5-906f-ef69a603caab" providerId="ADAL" clId="{3AB2DD38-4D48-4D31-91F4-604F17FCD472}" dt="2025-08-14T18:53:04.622" v="4694" actId="20577"/>
          <ac:spMkLst>
            <pc:docMk/>
            <pc:sldMk cId="3969864786" sldId="2147376914"/>
            <ac:spMk id="7" creationId="{BD66E28C-ED75-2CFB-66D8-EF4B4F620CCB}"/>
          </ac:spMkLst>
        </pc:spChg>
        <pc:spChg chg="mod">
          <ac:chgData name="Kathryn Costanza" userId="28a21e5e-50c3-49c5-906f-ef69a603caab" providerId="ADAL" clId="{3AB2DD38-4D48-4D31-91F4-604F17FCD472}" dt="2025-08-14T19:05:07.941" v="4875" actId="20577"/>
          <ac:spMkLst>
            <pc:docMk/>
            <pc:sldMk cId="3969864786" sldId="2147376914"/>
            <ac:spMk id="8" creationId="{FF8B3C9B-32A0-BB90-3811-A365773BEEF4}"/>
          </ac:spMkLst>
        </pc:spChg>
        <pc:spChg chg="mod">
          <ac:chgData name="Kathryn Costanza" userId="28a21e5e-50c3-49c5-906f-ef69a603caab" providerId="ADAL" clId="{3AB2DD38-4D48-4D31-91F4-604F17FCD472}" dt="2025-08-15T15:52:49.433" v="4899" actId="115"/>
          <ac:spMkLst>
            <pc:docMk/>
            <pc:sldMk cId="3969864786" sldId="2147376914"/>
            <ac:spMk id="9" creationId="{66FCBF79-71FA-4D25-30BD-2F866AFD6E9F}"/>
          </ac:spMkLst>
        </pc:spChg>
        <pc:spChg chg="mod">
          <ac:chgData name="Kathryn Costanza" userId="28a21e5e-50c3-49c5-906f-ef69a603caab" providerId="ADAL" clId="{3AB2DD38-4D48-4D31-91F4-604F17FCD472}" dt="2025-08-20T19:22:31.016" v="5183" actId="20577"/>
          <ac:spMkLst>
            <pc:docMk/>
            <pc:sldMk cId="3969864786" sldId="2147376914"/>
            <ac:spMk id="10" creationId="{083B4F58-33A2-1AB1-26EB-D820FB7B2D5C}"/>
          </ac:spMkLst>
        </pc:spChg>
        <pc:spChg chg="mod">
          <ac:chgData name="Kathryn Costanza" userId="28a21e5e-50c3-49c5-906f-ef69a603caab" providerId="ADAL" clId="{3AB2DD38-4D48-4D31-91F4-604F17FCD472}" dt="2025-08-15T15:52:52.541" v="4900" actId="115"/>
          <ac:spMkLst>
            <pc:docMk/>
            <pc:sldMk cId="3969864786" sldId="2147376914"/>
            <ac:spMk id="11" creationId="{E135EA2D-A87E-0496-4758-C08CD8868C4E}"/>
          </ac:spMkLst>
        </pc:spChg>
        <pc:spChg chg="mod">
          <ac:chgData name="Kathryn Costanza" userId="28a21e5e-50c3-49c5-906f-ef69a603caab" providerId="ADAL" clId="{3AB2DD38-4D48-4D31-91F4-604F17FCD472}" dt="2025-08-14T18:56:15.347" v="4842" actId="403"/>
          <ac:spMkLst>
            <pc:docMk/>
            <pc:sldMk cId="3969864786" sldId="2147376914"/>
            <ac:spMk id="12" creationId="{29BDC294-D0BB-2061-2299-CC20797B7CF9}"/>
          </ac:spMkLst>
        </pc:spChg>
        <pc:spChg chg="mod">
          <ac:chgData name="Kathryn Costanza" userId="28a21e5e-50c3-49c5-906f-ef69a603caab" providerId="ADAL" clId="{3AB2DD38-4D48-4D31-91F4-604F17FCD472}" dt="2025-08-15T15:52:58.935" v="4902" actId="115"/>
          <ac:spMkLst>
            <pc:docMk/>
            <pc:sldMk cId="3969864786" sldId="2147376914"/>
            <ac:spMk id="13" creationId="{764756B8-34B3-6A13-DFDC-AD299AB6B54B}"/>
          </ac:spMkLst>
        </pc:spChg>
        <pc:spChg chg="mod">
          <ac:chgData name="Kathryn Costanza" userId="28a21e5e-50c3-49c5-906f-ef69a603caab" providerId="ADAL" clId="{3AB2DD38-4D48-4D31-91F4-604F17FCD472}" dt="2025-08-14T18:55:41.263" v="4818" actId="1076"/>
          <ac:spMkLst>
            <pc:docMk/>
            <pc:sldMk cId="3969864786" sldId="2147376914"/>
            <ac:spMk id="14" creationId="{661034D2-D223-6D81-C067-91B2945EC1D0}"/>
          </ac:spMkLst>
        </pc:spChg>
        <pc:spChg chg="mod">
          <ac:chgData name="Kathryn Costanza" userId="28a21e5e-50c3-49c5-906f-ef69a603caab" providerId="ADAL" clId="{3AB2DD38-4D48-4D31-91F4-604F17FCD472}" dt="2025-08-15T15:52:55.684" v="4901" actId="115"/>
          <ac:spMkLst>
            <pc:docMk/>
            <pc:sldMk cId="3969864786" sldId="2147376914"/>
            <ac:spMk id="15" creationId="{AE0B16EA-8EBE-01E4-000A-5D0ED66E88B9}"/>
          </ac:spMkLst>
        </pc:spChg>
        <pc:spChg chg="add mod">
          <ac:chgData name="Kathryn Costanza" userId="28a21e5e-50c3-49c5-906f-ef69a603caab" providerId="ADAL" clId="{3AB2DD38-4D48-4D31-91F4-604F17FCD472}" dt="2025-08-14T19:03:26.721" v="4862" actId="14100"/>
          <ac:spMkLst>
            <pc:docMk/>
            <pc:sldMk cId="3969864786" sldId="2147376914"/>
            <ac:spMk id="22" creationId="{F92D89E3-8AE4-1C1C-C703-30EAE05BF78B}"/>
          </ac:spMkLst>
        </pc:spChg>
        <pc:picChg chg="add mod ord">
          <ac:chgData name="Kathryn Costanza" userId="28a21e5e-50c3-49c5-906f-ef69a603caab" providerId="ADAL" clId="{3AB2DD38-4D48-4D31-91F4-604F17FCD472}" dt="2025-08-14T18:52:37.572" v="4681" actId="167"/>
          <ac:picMkLst>
            <pc:docMk/>
            <pc:sldMk cId="3969864786" sldId="2147376914"/>
            <ac:picMk id="16" creationId="{582A52F5-C873-4797-AE9E-19B39276B490}"/>
          </ac:picMkLst>
        </pc:picChg>
        <pc:picChg chg="add mod ord">
          <ac:chgData name="Kathryn Costanza" userId="28a21e5e-50c3-49c5-906f-ef69a603caab" providerId="ADAL" clId="{3AB2DD38-4D48-4D31-91F4-604F17FCD472}" dt="2025-08-14T18:58:02.918" v="4847" actId="14826"/>
          <ac:picMkLst>
            <pc:docMk/>
            <pc:sldMk cId="3969864786" sldId="2147376914"/>
            <ac:picMk id="17" creationId="{2E02E21D-BCE3-DD37-8FB1-0DFEDA0D1974}"/>
          </ac:picMkLst>
        </pc:picChg>
        <pc:picChg chg="add mod ord">
          <ac:chgData name="Kathryn Costanza" userId="28a21e5e-50c3-49c5-906f-ef69a603caab" providerId="ADAL" clId="{3AB2DD38-4D48-4D31-91F4-604F17FCD472}" dt="2025-08-14T19:03:43.456" v="4863" actId="167"/>
          <ac:picMkLst>
            <pc:docMk/>
            <pc:sldMk cId="3969864786" sldId="2147376914"/>
            <ac:picMk id="18" creationId="{A190391C-5309-3FAD-D28B-E1FDF15E0BB7}"/>
          </ac:picMkLst>
        </pc:picChg>
        <pc:picChg chg="add mod">
          <ac:chgData name="Kathryn Costanza" userId="28a21e5e-50c3-49c5-906f-ef69a603caab" providerId="ADAL" clId="{3AB2DD38-4D48-4D31-91F4-604F17FCD472}" dt="2025-08-14T18:58:27.041" v="4848" actId="14826"/>
          <ac:picMkLst>
            <pc:docMk/>
            <pc:sldMk cId="3969864786" sldId="2147376914"/>
            <ac:picMk id="19" creationId="{7B1EE469-DBE1-AAB8-42A8-9C86CA82F701}"/>
          </ac:picMkLst>
        </pc:picChg>
        <pc:picChg chg="add mod">
          <ac:chgData name="Kathryn Costanza" userId="28a21e5e-50c3-49c5-906f-ef69a603caab" providerId="ADAL" clId="{3AB2DD38-4D48-4D31-91F4-604F17FCD472}" dt="2025-08-14T19:01:32.407" v="4855" actId="14100"/>
          <ac:picMkLst>
            <pc:docMk/>
            <pc:sldMk cId="3969864786" sldId="2147376914"/>
            <ac:picMk id="21" creationId="{D93DC6D1-661E-5720-2756-1D6384426128}"/>
          </ac:picMkLst>
        </pc:picChg>
      </pc:sldChg>
      <pc:sldChg chg="add del">
        <pc:chgData name="Kathryn Costanza" userId="28a21e5e-50c3-49c5-906f-ef69a603caab" providerId="ADAL" clId="{3AB2DD38-4D48-4D31-91F4-604F17FCD472}" dt="2025-08-12T19:51:36.106" v="336" actId="47"/>
        <pc:sldMkLst>
          <pc:docMk/>
          <pc:sldMk cId="526907678" sldId="2147376918"/>
        </pc:sldMkLst>
      </pc:sldChg>
      <pc:sldChg chg="del">
        <pc:chgData name="Kathryn Costanza" userId="28a21e5e-50c3-49c5-906f-ef69a603caab" providerId="ADAL" clId="{3AB2DD38-4D48-4D31-91F4-604F17FCD472}" dt="2025-08-12T19:51:38.470" v="338" actId="47"/>
        <pc:sldMkLst>
          <pc:docMk/>
          <pc:sldMk cId="2911708464" sldId="2147376925"/>
        </pc:sldMkLst>
      </pc:sldChg>
      <pc:sldChg chg="del">
        <pc:chgData name="Kathryn Costanza" userId="28a21e5e-50c3-49c5-906f-ef69a603caab" providerId="ADAL" clId="{3AB2DD38-4D48-4D31-91F4-604F17FCD472}" dt="2025-08-12T19:44:04.442" v="268" actId="47"/>
        <pc:sldMkLst>
          <pc:docMk/>
          <pc:sldMk cId="2923564743" sldId="2147376926"/>
        </pc:sldMkLst>
      </pc:sldChg>
      <pc:sldChg chg="del">
        <pc:chgData name="Kathryn Costanza" userId="28a21e5e-50c3-49c5-906f-ef69a603caab" providerId="ADAL" clId="{3AB2DD38-4D48-4D31-91F4-604F17FCD472}" dt="2025-08-12T19:39:19.558" v="4" actId="47"/>
        <pc:sldMkLst>
          <pc:docMk/>
          <pc:sldMk cId="2878920665" sldId="2147376927"/>
        </pc:sldMkLst>
      </pc:sldChg>
      <pc:sldChg chg="del">
        <pc:chgData name="Kathryn Costanza" userId="28a21e5e-50c3-49c5-906f-ef69a603caab" providerId="ADAL" clId="{3AB2DD38-4D48-4D31-91F4-604F17FCD472}" dt="2025-08-12T19:39:26.608" v="5" actId="47"/>
        <pc:sldMkLst>
          <pc:docMk/>
          <pc:sldMk cId="748192052" sldId="2147376928"/>
        </pc:sldMkLst>
      </pc:sldChg>
      <pc:sldChg chg="del">
        <pc:chgData name="Kathryn Costanza" userId="28a21e5e-50c3-49c5-906f-ef69a603caab" providerId="ADAL" clId="{3AB2DD38-4D48-4D31-91F4-604F17FCD472}" dt="2025-08-12T19:43:59.341" v="267" actId="47"/>
        <pc:sldMkLst>
          <pc:docMk/>
          <pc:sldMk cId="1436694890" sldId="2147376929"/>
        </pc:sldMkLst>
      </pc:sldChg>
      <pc:sldChg chg="add del">
        <pc:chgData name="Kathryn Costanza" userId="28a21e5e-50c3-49c5-906f-ef69a603caab" providerId="ADAL" clId="{3AB2DD38-4D48-4D31-91F4-604F17FCD472}" dt="2025-08-12T19:43:43.346" v="264"/>
        <pc:sldMkLst>
          <pc:docMk/>
          <pc:sldMk cId="279623553" sldId="2147376930"/>
        </pc:sldMkLst>
      </pc:sldChg>
      <pc:sldChg chg="del">
        <pc:chgData name="Kathryn Costanza" userId="28a21e5e-50c3-49c5-906f-ef69a603caab" providerId="ADAL" clId="{3AB2DD38-4D48-4D31-91F4-604F17FCD472}" dt="2025-08-12T19:39:15.113" v="1" actId="47"/>
        <pc:sldMkLst>
          <pc:docMk/>
          <pc:sldMk cId="1003200154" sldId="2147376930"/>
        </pc:sldMkLst>
      </pc:sldChg>
      <pc:sldChg chg="add del">
        <pc:chgData name="Kathryn Costanza" userId="28a21e5e-50c3-49c5-906f-ef69a603caab" providerId="ADAL" clId="{3AB2DD38-4D48-4D31-91F4-604F17FCD472}" dt="2025-08-12T22:31:40.042" v="2282" actId="47"/>
        <pc:sldMkLst>
          <pc:docMk/>
          <pc:sldMk cId="2882087593" sldId="2147376930"/>
        </pc:sldMkLst>
      </pc:sldChg>
      <pc:sldChg chg="del">
        <pc:chgData name="Kathryn Costanza" userId="28a21e5e-50c3-49c5-906f-ef69a603caab" providerId="ADAL" clId="{3AB2DD38-4D48-4D31-91F4-604F17FCD472}" dt="2025-08-12T19:39:18.356" v="3" actId="47"/>
        <pc:sldMkLst>
          <pc:docMk/>
          <pc:sldMk cId="2925872396" sldId="2147376931"/>
        </pc:sldMkLst>
      </pc:sldChg>
      <pc:sldChg chg="del">
        <pc:chgData name="Kathryn Costanza" userId="28a21e5e-50c3-49c5-906f-ef69a603caab" providerId="ADAL" clId="{3AB2DD38-4D48-4D31-91F4-604F17FCD472}" dt="2025-08-12T19:39:17.473" v="2" actId="47"/>
        <pc:sldMkLst>
          <pc:docMk/>
          <pc:sldMk cId="2904133444" sldId="2147376932"/>
        </pc:sldMkLst>
      </pc:sldChg>
      <pc:sldMasterChg chg="addSldLayout delSldLayout">
        <pc:chgData name="Kathryn Costanza" userId="28a21e5e-50c3-49c5-906f-ef69a603caab" providerId="ADAL" clId="{3AB2DD38-4D48-4D31-91F4-604F17FCD472}" dt="2025-08-14T19:05:19.104" v="4876" actId="47"/>
        <pc:sldMasterMkLst>
          <pc:docMk/>
          <pc:sldMasterMk cId="3402738764" sldId="2147483811"/>
        </pc:sldMasterMkLst>
        <pc:sldLayoutChg chg="del">
          <pc:chgData name="Kathryn Costanza" userId="28a21e5e-50c3-49c5-906f-ef69a603caab" providerId="ADAL" clId="{3AB2DD38-4D48-4D31-91F4-604F17FCD472}" dt="2025-08-12T19:39:13.250" v="0" actId="47"/>
          <pc:sldLayoutMkLst>
            <pc:docMk/>
            <pc:sldMasterMk cId="3402738764" sldId="2147483811"/>
            <pc:sldLayoutMk cId="3217821259" sldId="2147484057"/>
          </pc:sldLayoutMkLst>
        </pc:sldLayoutChg>
        <pc:sldLayoutChg chg="del">
          <pc:chgData name="Kathryn Costanza" userId="28a21e5e-50c3-49c5-906f-ef69a603caab" providerId="ADAL" clId="{3AB2DD38-4D48-4D31-91F4-604F17FCD472}" dt="2025-08-12T22:31:40.042" v="2282" actId="47"/>
          <pc:sldLayoutMkLst>
            <pc:docMk/>
            <pc:sldMasterMk cId="3402738764" sldId="2147483811"/>
            <pc:sldLayoutMk cId="280956686" sldId="2147484059"/>
          </pc:sldLayoutMkLst>
        </pc:sldLayoutChg>
        <pc:sldLayoutChg chg="del">
          <pc:chgData name="Kathryn Costanza" userId="28a21e5e-50c3-49c5-906f-ef69a603caab" providerId="ADAL" clId="{3AB2DD38-4D48-4D31-91F4-604F17FCD472}" dt="2025-08-12T19:44:53.937" v="270" actId="47"/>
          <pc:sldLayoutMkLst>
            <pc:docMk/>
            <pc:sldMasterMk cId="3402738764" sldId="2147483811"/>
            <pc:sldLayoutMk cId="1483048261" sldId="2147484095"/>
          </pc:sldLayoutMkLst>
        </pc:sldLayoutChg>
        <pc:sldLayoutChg chg="del">
          <pc:chgData name="Kathryn Costanza" userId="28a21e5e-50c3-49c5-906f-ef69a603caab" providerId="ADAL" clId="{3AB2DD38-4D48-4D31-91F4-604F17FCD472}" dt="2025-08-14T19:05:19.104" v="4876" actId="47"/>
          <pc:sldLayoutMkLst>
            <pc:docMk/>
            <pc:sldMasterMk cId="3402738764" sldId="2147483811"/>
            <pc:sldLayoutMk cId="2539541345" sldId="2147484099"/>
          </pc:sldLayoutMkLst>
        </pc:sldLayoutChg>
        <pc:sldLayoutChg chg="del">
          <pc:chgData name="Kathryn Costanza" userId="28a21e5e-50c3-49c5-906f-ef69a603caab" providerId="ADAL" clId="{3AB2DD38-4D48-4D31-91F4-604F17FCD472}" dt="2025-08-12T19:43:49.355" v="266" actId="47"/>
          <pc:sldLayoutMkLst>
            <pc:docMk/>
            <pc:sldMasterMk cId="3402738764" sldId="2147483811"/>
            <pc:sldLayoutMk cId="1102793064" sldId="2147484105"/>
          </pc:sldLayoutMkLst>
        </pc:sldLayoutChg>
        <pc:sldLayoutChg chg="del">
          <pc:chgData name="Kathryn Costanza" userId="28a21e5e-50c3-49c5-906f-ef69a603caab" providerId="ADAL" clId="{3AB2DD38-4D48-4D31-91F4-604F17FCD472}" dt="2025-08-12T19:44:50.965" v="269" actId="47"/>
          <pc:sldLayoutMkLst>
            <pc:docMk/>
            <pc:sldMasterMk cId="3402738764" sldId="2147483811"/>
            <pc:sldLayoutMk cId="722852459" sldId="2147484107"/>
          </pc:sldLayoutMkLst>
        </pc:sldLayoutChg>
        <pc:sldLayoutChg chg="del">
          <pc:chgData name="Kathryn Costanza" userId="28a21e5e-50c3-49c5-906f-ef69a603caab" providerId="ADAL" clId="{3AB2DD38-4D48-4D31-91F4-604F17FCD472}" dt="2025-08-12T19:39:26.608" v="5" actId="47"/>
          <pc:sldLayoutMkLst>
            <pc:docMk/>
            <pc:sldMasterMk cId="3402738764" sldId="2147483811"/>
            <pc:sldLayoutMk cId="524927375" sldId="2147484113"/>
          </pc:sldLayoutMkLst>
        </pc:sldLayoutChg>
        <pc:sldLayoutChg chg="del">
          <pc:chgData name="Kathryn Costanza" userId="28a21e5e-50c3-49c5-906f-ef69a603caab" providerId="ADAL" clId="{3AB2DD38-4D48-4D31-91F4-604F17FCD472}" dt="2025-08-12T19:53:35.452" v="468" actId="47"/>
          <pc:sldLayoutMkLst>
            <pc:docMk/>
            <pc:sldMasterMk cId="3402738764" sldId="2147483811"/>
            <pc:sldLayoutMk cId="1519769870" sldId="2147484157"/>
          </pc:sldLayoutMkLst>
        </pc:sldLayoutChg>
        <pc:sldLayoutChg chg="add del">
          <pc:chgData name="Kathryn Costanza" userId="28a21e5e-50c3-49c5-906f-ef69a603caab" providerId="ADAL" clId="{3AB2DD38-4D48-4D31-91F4-604F17FCD472}" dt="2025-08-13T15:14:43.051" v="2435" actId="47"/>
          <pc:sldLayoutMkLst>
            <pc:docMk/>
            <pc:sldMasterMk cId="3402738764" sldId="2147483811"/>
            <pc:sldLayoutMk cId="1544604779" sldId="2147484159"/>
          </pc:sldLayoutMkLst>
        </pc:sldLayoutChg>
      </pc:sldMasterChg>
      <pc:sldMasterChg chg="delSldLayout">
        <pc:chgData name="Kathryn Costanza" userId="28a21e5e-50c3-49c5-906f-ef69a603caab" providerId="ADAL" clId="{3AB2DD38-4D48-4D31-91F4-604F17FCD472}" dt="2025-08-13T16:41:45.523" v="3158" actId="47"/>
        <pc:sldMasterMkLst>
          <pc:docMk/>
          <pc:sldMasterMk cId="74593947" sldId="2147483817"/>
        </pc:sldMasterMkLst>
        <pc:sldLayoutChg chg="del">
          <pc:chgData name="Kathryn Costanza" userId="28a21e5e-50c3-49c5-906f-ef69a603caab" providerId="ADAL" clId="{3AB2DD38-4D48-4D31-91F4-604F17FCD472}" dt="2025-08-13T16:41:45.523" v="3158" actId="47"/>
          <pc:sldLayoutMkLst>
            <pc:docMk/>
            <pc:sldMasterMk cId="74593947" sldId="2147483817"/>
            <pc:sldLayoutMk cId="3620284727" sldId="2147484048"/>
          </pc:sldLayoutMkLst>
        </pc:sldLayoutChg>
      </pc:sldMasterChg>
      <pc:sldMasterChg chg="delSldLayout">
        <pc:chgData name="Kathryn Costanza" userId="28a21e5e-50c3-49c5-906f-ef69a603caab" providerId="ADAL" clId="{3AB2DD38-4D48-4D31-91F4-604F17FCD472}" dt="2025-08-25T16:53:30.141" v="5569" actId="47"/>
        <pc:sldMasterMkLst>
          <pc:docMk/>
          <pc:sldMasterMk cId="940518139" sldId="2147484146"/>
        </pc:sldMasterMkLst>
        <pc:sldLayoutChg chg="del">
          <pc:chgData name="Kathryn Costanza" userId="28a21e5e-50c3-49c5-906f-ef69a603caab" providerId="ADAL" clId="{3AB2DD38-4D48-4D31-91F4-604F17FCD472}" dt="2025-08-12T19:49:23.546" v="280" actId="47"/>
          <pc:sldLayoutMkLst>
            <pc:docMk/>
            <pc:sldMasterMk cId="940518139" sldId="2147484146"/>
            <pc:sldLayoutMk cId="2760174298" sldId="2147484150"/>
          </pc:sldLayoutMkLst>
        </pc:sldLayoutChg>
        <pc:sldLayoutChg chg="del">
          <pc:chgData name="Kathryn Costanza" userId="28a21e5e-50c3-49c5-906f-ef69a603caab" providerId="ADAL" clId="{3AB2DD38-4D48-4D31-91F4-604F17FCD472}" dt="2025-08-25T16:53:30.141" v="5569" actId="47"/>
          <pc:sldLayoutMkLst>
            <pc:docMk/>
            <pc:sldMasterMk cId="940518139" sldId="2147484146"/>
            <pc:sldLayoutMk cId="2443964198" sldId="2147484151"/>
          </pc:sldLayoutMkLst>
        </pc:sldLayoutChg>
        <pc:sldLayoutChg chg="del">
          <pc:chgData name="Kathryn Costanza" userId="28a21e5e-50c3-49c5-906f-ef69a603caab" providerId="ADAL" clId="{3AB2DD38-4D48-4D31-91F4-604F17FCD472}" dt="2025-08-12T19:45:33.868" v="275" actId="2696"/>
          <pc:sldLayoutMkLst>
            <pc:docMk/>
            <pc:sldMasterMk cId="940518139" sldId="2147484146"/>
            <pc:sldLayoutMk cId="2191164447" sldId="2147484152"/>
          </pc:sldLayoutMkLst>
        </pc:sldLayoutChg>
        <pc:sldLayoutChg chg="del">
          <pc:chgData name="Kathryn Costanza" userId="28a21e5e-50c3-49c5-906f-ef69a603caab" providerId="ADAL" clId="{3AB2DD38-4D48-4D31-91F4-604F17FCD472}" dt="2025-08-12T19:45:44.680" v="277" actId="2696"/>
          <pc:sldLayoutMkLst>
            <pc:docMk/>
            <pc:sldMasterMk cId="940518139" sldId="2147484146"/>
            <pc:sldLayoutMk cId="2118247887" sldId="2147484153"/>
          </pc:sldLayoutMkLst>
        </pc:sldLayoutChg>
        <pc:sldLayoutChg chg="del">
          <pc:chgData name="Kathryn Costanza" userId="28a21e5e-50c3-49c5-906f-ef69a603caab" providerId="ADAL" clId="{3AB2DD38-4D48-4D31-91F4-604F17FCD472}" dt="2025-08-12T19:51:36.106" v="336" actId="47"/>
          <pc:sldLayoutMkLst>
            <pc:docMk/>
            <pc:sldMasterMk cId="940518139" sldId="2147484146"/>
            <pc:sldLayoutMk cId="4141106900" sldId="2147484155"/>
          </pc:sldLayoutMkLst>
        </pc:sldLayoutChg>
        <pc:sldLayoutChg chg="del">
          <pc:chgData name="Kathryn Costanza" userId="28a21e5e-50c3-49c5-906f-ef69a603caab" providerId="ADAL" clId="{3AB2DD38-4D48-4D31-91F4-604F17FCD472}" dt="2025-08-12T19:45:33.868" v="275" actId="2696"/>
          <pc:sldLayoutMkLst>
            <pc:docMk/>
            <pc:sldMasterMk cId="940518139" sldId="2147484146"/>
            <pc:sldLayoutMk cId="2796570556" sldId="2147484156"/>
          </pc:sldLayoutMkLst>
        </pc:sldLayoutChg>
      </pc:sldMasterChg>
    </pc:docChg>
  </pc:docChgLst>
  <pc:docChgLst>
    <pc:chgData name="Matt Gross" userId="83841ae3-a4e3-40f1-83b8-c98d3a2cbfab" providerId="ADAL" clId="{66835984-44DE-5E09-B39B-D72037EC41F4}"/>
    <pc:docChg chg="custSel addSld delSld modSld sldOrd modSection">
      <pc:chgData name="Matt Gross" userId="83841ae3-a4e3-40f1-83b8-c98d3a2cbfab" providerId="ADAL" clId="{66835984-44DE-5E09-B39B-D72037EC41F4}" dt="2025-09-05T01:31:03.589" v="124" actId="14100"/>
      <pc:docMkLst>
        <pc:docMk/>
      </pc:docMkLst>
      <pc:sldChg chg="delSp modSp add del mod ord setBg">
        <pc:chgData name="Matt Gross" userId="83841ae3-a4e3-40f1-83b8-c98d3a2cbfab" providerId="ADAL" clId="{66835984-44DE-5E09-B39B-D72037EC41F4}" dt="2025-09-04T22:44:13.444" v="9" actId="478"/>
        <pc:sldMkLst>
          <pc:docMk/>
          <pc:sldMk cId="3974734171" sldId="256"/>
        </pc:sldMkLst>
        <pc:spChg chg="del mod">
          <ac:chgData name="Matt Gross" userId="83841ae3-a4e3-40f1-83b8-c98d3a2cbfab" providerId="ADAL" clId="{66835984-44DE-5E09-B39B-D72037EC41F4}" dt="2025-09-04T22:44:13.444" v="9" actId="478"/>
          <ac:spMkLst>
            <pc:docMk/>
            <pc:sldMk cId="3974734171" sldId="256"/>
            <ac:spMk id="2" creationId="{99328B36-237B-9F45-8901-D9DD265A9454}"/>
          </ac:spMkLst>
        </pc:spChg>
      </pc:sldChg>
      <pc:sldChg chg="delSp modSp add mod ord delAnim">
        <pc:chgData name="Matt Gross" userId="83841ae3-a4e3-40f1-83b8-c98d3a2cbfab" providerId="ADAL" clId="{66835984-44DE-5E09-B39B-D72037EC41F4}" dt="2025-09-04T23:49:22.691" v="119" actId="207"/>
        <pc:sldMkLst>
          <pc:docMk/>
          <pc:sldMk cId="3940096518" sldId="268"/>
        </pc:sldMkLst>
        <pc:spChg chg="mod">
          <ac:chgData name="Matt Gross" userId="83841ae3-a4e3-40f1-83b8-c98d3a2cbfab" providerId="ADAL" clId="{66835984-44DE-5E09-B39B-D72037EC41F4}" dt="2025-09-04T23:49:22.691" v="119" actId="207"/>
          <ac:spMkLst>
            <pc:docMk/>
            <pc:sldMk cId="3940096518" sldId="268"/>
            <ac:spMk id="4" creationId="{D27FCD96-A3D6-7EC2-A66E-EBD84F767288}"/>
          </ac:spMkLst>
        </pc:spChg>
        <pc:inkChg chg="del">
          <ac:chgData name="Matt Gross" userId="83841ae3-a4e3-40f1-83b8-c98d3a2cbfab" providerId="ADAL" clId="{66835984-44DE-5E09-B39B-D72037EC41F4}" dt="2025-09-04T23:15:06.162" v="30" actId="478"/>
          <ac:inkMkLst>
            <pc:docMk/>
            <pc:sldMk cId="3940096518" sldId="268"/>
            <ac:inkMk id="23" creationId="{33F9F1AD-0848-3A52-4A78-AA20DE44D84A}"/>
          </ac:inkMkLst>
        </pc:inkChg>
      </pc:sldChg>
      <pc:sldChg chg="addSp delSp modSp add mod ord">
        <pc:chgData name="Matt Gross" userId="83841ae3-a4e3-40f1-83b8-c98d3a2cbfab" providerId="ADAL" clId="{66835984-44DE-5E09-B39B-D72037EC41F4}" dt="2025-09-05T01:31:03.589" v="124" actId="14100"/>
        <pc:sldMkLst>
          <pc:docMk/>
          <pc:sldMk cId="433228717" sldId="271"/>
        </pc:sldMkLst>
        <pc:picChg chg="del">
          <ac:chgData name="Matt Gross" userId="83841ae3-a4e3-40f1-83b8-c98d3a2cbfab" providerId="ADAL" clId="{66835984-44DE-5E09-B39B-D72037EC41F4}" dt="2025-09-05T01:30:36.692" v="120" actId="478"/>
          <ac:picMkLst>
            <pc:docMk/>
            <pc:sldMk cId="433228717" sldId="271"/>
            <ac:picMk id="3" creationId="{8732A426-858E-FB99-74A8-5DFC15685D4C}"/>
          </ac:picMkLst>
        </pc:picChg>
        <pc:picChg chg="add mod">
          <ac:chgData name="Matt Gross" userId="83841ae3-a4e3-40f1-83b8-c98d3a2cbfab" providerId="ADAL" clId="{66835984-44DE-5E09-B39B-D72037EC41F4}" dt="2025-09-05T01:31:03.589" v="124" actId="14100"/>
          <ac:picMkLst>
            <pc:docMk/>
            <pc:sldMk cId="433228717" sldId="271"/>
            <ac:picMk id="4" creationId="{DD077586-2296-579A-718C-FC01579A200F}"/>
          </ac:picMkLst>
        </pc:picChg>
      </pc:sldChg>
      <pc:sldChg chg="add ord">
        <pc:chgData name="Matt Gross" userId="83841ae3-a4e3-40f1-83b8-c98d3a2cbfab" providerId="ADAL" clId="{66835984-44DE-5E09-B39B-D72037EC41F4}" dt="2025-09-04T22:39:15.387" v="1" actId="20578"/>
        <pc:sldMkLst>
          <pc:docMk/>
          <pc:sldMk cId="511892413" sldId="273"/>
        </pc:sldMkLst>
      </pc:sldChg>
      <pc:sldChg chg="add ord">
        <pc:chgData name="Matt Gross" userId="83841ae3-a4e3-40f1-83b8-c98d3a2cbfab" providerId="ADAL" clId="{66835984-44DE-5E09-B39B-D72037EC41F4}" dt="2025-09-04T22:39:15.387" v="1" actId="20578"/>
        <pc:sldMkLst>
          <pc:docMk/>
          <pc:sldMk cId="1965918559" sldId="297"/>
        </pc:sldMkLst>
      </pc:sldChg>
      <pc:sldChg chg="addSp delSp modSp add mod">
        <pc:chgData name="Matt Gross" userId="83841ae3-a4e3-40f1-83b8-c98d3a2cbfab" providerId="ADAL" clId="{66835984-44DE-5E09-B39B-D72037EC41F4}" dt="2025-09-04T22:45:55.418" v="16" actId="14100"/>
        <pc:sldMkLst>
          <pc:docMk/>
          <pc:sldMk cId="1865654394" sldId="2147376915"/>
        </pc:sldMkLst>
        <pc:spChg chg="del">
          <ac:chgData name="Matt Gross" userId="83841ae3-a4e3-40f1-83b8-c98d3a2cbfab" providerId="ADAL" clId="{66835984-44DE-5E09-B39B-D72037EC41F4}" dt="2025-09-04T22:44:36.784" v="11" actId="478"/>
          <ac:spMkLst>
            <pc:docMk/>
            <pc:sldMk cId="1865654394" sldId="2147376915"/>
            <ac:spMk id="2" creationId="{1F965704-4F92-706E-07DB-E9D0409A08A1}"/>
          </ac:spMkLst>
        </pc:spChg>
        <pc:picChg chg="add mod">
          <ac:chgData name="Matt Gross" userId="83841ae3-a4e3-40f1-83b8-c98d3a2cbfab" providerId="ADAL" clId="{66835984-44DE-5E09-B39B-D72037EC41F4}" dt="2025-09-04T22:45:55.418" v="16" actId="14100"/>
          <ac:picMkLst>
            <pc:docMk/>
            <pc:sldMk cId="1865654394" sldId="2147376915"/>
            <ac:picMk id="5" creationId="{6A08887E-9F56-5F4E-2A7C-C09005FAD7B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4F2345-EC98-4DA1-BEDE-E955624755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33E638-B8D4-466B-AD53-47551EDA1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D51EFA-6533-45C3-8394-23FFC04F750D}" type="datetimeFigureOut">
              <a:rPr lang="en-US" smtClean="0"/>
              <a:t>9/22/25</a:t>
            </a:fld>
            <a:endParaRPr lang="en-US"/>
          </a:p>
        </p:txBody>
      </p:sp>
      <p:sp>
        <p:nvSpPr>
          <p:cNvPr id="4" name="Footer Placeholder 3">
            <a:extLst>
              <a:ext uri="{FF2B5EF4-FFF2-40B4-BE49-F238E27FC236}">
                <a16:creationId xmlns:a16="http://schemas.microsoft.com/office/drawing/2014/main" id="{C2889FA8-6777-4B9D-A1A9-C7DBF5FEA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04C72C3-43D9-4379-9293-03F53C848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E2DD4-2E30-4434-A427-2EC50491079F}" type="slidenum">
              <a:rPr lang="en-US" smtClean="0"/>
              <a:t>‹#›</a:t>
            </a:fld>
            <a:endParaRPr lang="en-US"/>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4C180-10CF-422C-B717-65F1B78C7EB7}" type="datetimeFigureOut">
              <a:rPr lang="en-US" noProof="0" smtClean="0"/>
              <a:t>9/22/25</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375C1-7C5C-42A2-80F2-05631BB3764E}" type="slidenum">
              <a:rPr lang="en-US" noProof="0" smtClean="0"/>
              <a:t>‹#›</a:t>
            </a:fld>
            <a:endParaRPr lang="en-US" noProof="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kff.org/tracking-the-medicaid-provisions-in-the-2025-budget-bil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shvs.org/resource/senate-passed-h-r-1-updated-estimates-on-impact-to-state-medicaid-coverage-and-expenditures-hospital-expenditures-including-impacts-by-congressional-district/" TargetMode="External"/><Relationship Id="rId4" Type="http://schemas.openxmlformats.org/officeDocument/2006/relationships/hyperlink" Target="https://www.kff.org/medicaid/issue-brief/allocating-cbos-estimates-of-federal-medicaid-spending-reductions-across-the-states-enacted-reconciliation-packag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pps.legislature.ky.gov/record/25rs/sb25.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name is . . . </a:t>
            </a:r>
          </a:p>
          <a:p>
            <a:r>
              <a:rPr lang="en-US"/>
              <a:t>Welcome to this session . . . </a:t>
            </a:r>
          </a:p>
          <a:p>
            <a:r>
              <a:rPr lang="en-US"/>
              <a:t>If you are looking for . . . Then you’re in the right place.</a:t>
            </a:r>
          </a:p>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1</a:t>
            </a:fld>
            <a:endParaRPr lang="en-US" noProof="0"/>
          </a:p>
        </p:txBody>
      </p:sp>
    </p:spTree>
    <p:extLst>
      <p:ext uri="{BB962C8B-B14F-4D97-AF65-F5344CB8AC3E}">
        <p14:creationId xmlns:p14="http://schemas.microsoft.com/office/powerpoint/2010/main" val="369298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Priorities</a:t>
            </a:r>
          </a:p>
          <a:p>
            <a:pPr marL="171450" indent="-171450">
              <a:buFont typeface="Arial" panose="020B0604020202020204" pitchFamily="34" charset="0"/>
              <a:buChar char="•"/>
            </a:pPr>
            <a:r>
              <a:rPr lang="en-US" dirty="0"/>
              <a:t>Provisions of most interest, confusion, impact to your state?</a:t>
            </a:r>
          </a:p>
          <a:p>
            <a:pPr marL="171450" indent="-171450">
              <a:buFont typeface="Arial" panose="020B0604020202020204" pitchFamily="34" charset="0"/>
              <a:buChar char="•"/>
            </a:pPr>
            <a:r>
              <a:rPr lang="en-US" dirty="0"/>
              <a:t>Downstream policy effects – budgets, coverage, etc.</a:t>
            </a:r>
          </a:p>
          <a:p>
            <a:endParaRPr lang="en-US" dirty="0"/>
          </a:p>
          <a:p>
            <a:r>
              <a:rPr lang="en-US" dirty="0"/>
              <a:t>Info most helpful</a:t>
            </a:r>
          </a:p>
          <a:p>
            <a:pPr marL="171450" indent="-171450">
              <a:buFont typeface="Arial" panose="020B0604020202020204" pitchFamily="34" charset="0"/>
              <a:buChar char="•"/>
            </a:pPr>
            <a:r>
              <a:rPr lang="en-US" dirty="0"/>
              <a:t>Understanding the provisions</a:t>
            </a:r>
          </a:p>
          <a:p>
            <a:pPr marL="171450" indent="-171450">
              <a:buFont typeface="Arial" panose="020B0604020202020204" pitchFamily="34" charset="0"/>
              <a:buChar char="•"/>
            </a:pPr>
            <a:r>
              <a:rPr lang="en-US" dirty="0"/>
              <a:t>Timing</a:t>
            </a:r>
          </a:p>
          <a:p>
            <a:pPr marL="171450" indent="-171450">
              <a:buFont typeface="Arial" panose="020B0604020202020204" pitchFamily="34" charset="0"/>
              <a:buChar char="•"/>
            </a:pPr>
            <a:r>
              <a:rPr lang="en-US" dirty="0"/>
              <a:t>Scope of impact</a:t>
            </a:r>
          </a:p>
          <a:p>
            <a:pPr marL="171450" indent="-171450">
              <a:buFont typeface="Arial" panose="020B0604020202020204" pitchFamily="34" charset="0"/>
              <a:buChar char="•"/>
            </a:pPr>
            <a:r>
              <a:rPr lang="en-US" dirty="0"/>
              <a:t>State action?</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2</a:t>
            </a:fld>
            <a:endParaRPr lang="en-US" noProof="0"/>
          </a:p>
        </p:txBody>
      </p:sp>
    </p:spTree>
    <p:extLst>
      <p:ext uri="{BB962C8B-B14F-4D97-AF65-F5344CB8AC3E}">
        <p14:creationId xmlns:p14="http://schemas.microsoft.com/office/powerpoint/2010/main" val="393249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119 HR 1 includes </a:t>
            </a:r>
            <a:r>
              <a:rPr lang="en-US" dirty="0">
                <a:hlinkClick r:id="rId3">
                  <a:extLst>
                    <a:ext uri="{A12FA001-AC4F-418D-AE19-62706E023703}">
                      <ahyp:hlinkClr xmlns:ahyp="http://schemas.microsoft.com/office/drawing/2018/hyperlinkcolor" val="tx"/>
                    </a:ext>
                  </a:extLst>
                </a:hlinkClick>
              </a:rPr>
              <a:t>more than 20 policies</a:t>
            </a:r>
            <a:r>
              <a:rPr lang="en-US" dirty="0"/>
              <a:t> specific to Medicaid that:</a:t>
            </a:r>
          </a:p>
          <a:p>
            <a:pPr marL="457200" indent="-457200">
              <a:buFont typeface="Arial" panose="020B0604020202020204" pitchFamily="34" charset="0"/>
              <a:buChar char="•"/>
            </a:pPr>
            <a:r>
              <a:rPr lang="en-US" dirty="0"/>
              <a:t>Change state financing</a:t>
            </a:r>
          </a:p>
          <a:p>
            <a:pPr marL="457200" indent="-457200">
              <a:buFont typeface="Arial" panose="020B0604020202020204" pitchFamily="34" charset="0"/>
              <a:buChar char="•"/>
            </a:pPr>
            <a:r>
              <a:rPr lang="en-US" dirty="0"/>
              <a:t>Limit state flexibilities related to eligibility and payment</a:t>
            </a:r>
          </a:p>
          <a:p>
            <a:pPr marL="457200" indent="-457200">
              <a:buFont typeface="Arial" panose="020B0604020202020204" pitchFamily="34" charset="0"/>
              <a:buChar char="•"/>
            </a:pPr>
            <a:r>
              <a:rPr lang="en-US" dirty="0"/>
              <a:t>Impact coverage</a:t>
            </a:r>
          </a:p>
          <a:p>
            <a:pPr marL="457200" indent="-457200">
              <a:buFont typeface="Arial" panose="020B0604020202020204" pitchFamily="34" charset="0"/>
              <a:buChar char="•"/>
            </a:pPr>
            <a:r>
              <a:rPr lang="en-US" dirty="0"/>
              <a:t>Include grant funds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What these estimates can’t accurately account for? State action</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latin typeface="+mn-lt"/>
                <a:ea typeface="+mn-ea"/>
                <a:cs typeface="+mn-cs"/>
              </a:rPr>
              <a:t>Source: </a:t>
            </a:r>
            <a:r>
              <a:rPr lang="en-US" sz="1200" i="0" kern="1200" dirty="0">
                <a:solidFill>
                  <a:srgbClr val="306782"/>
                </a:solidFill>
                <a:effectLst/>
                <a:latin typeface="+mn-lt"/>
                <a:ea typeface="+mn-ea"/>
                <a:cs typeface="+mn-cs"/>
                <a:hlinkClick r:id="rId4">
                  <a:extLst>
                    <a:ext uri="{A12FA001-AC4F-418D-AE19-62706E023703}">
                      <ahyp:hlinkClr xmlns:ahyp="http://schemas.microsoft.com/office/drawing/2018/hyperlinkcolor" val="tx"/>
                    </a:ext>
                  </a:extLst>
                </a:hlinkClick>
              </a:rPr>
              <a:t>Allocating CBO’s Estimates of the Federal Medicaid Spending Reductions Across States: Enacted Reconciliation Package </a:t>
            </a:r>
            <a:r>
              <a:rPr lang="en-US" sz="1200" i="0" kern="1200" dirty="0">
                <a:effectLst/>
                <a:latin typeface="+mn-lt"/>
                <a:ea typeface="+mn-ea"/>
                <a:cs typeface="+mn-cs"/>
              </a:rPr>
              <a:t>| KFF (July 23, 2025)</a:t>
            </a:r>
            <a:r>
              <a:rPr lang="en-US" sz="1200" i="0" dirty="0">
                <a:effectLst/>
              </a:rPr>
              <a:t>; </a:t>
            </a:r>
            <a:r>
              <a:rPr lang="en-US" sz="1200" i="0" dirty="0">
                <a:solidFill>
                  <a:schemeClr val="accent1"/>
                </a:solidFill>
                <a:effectLst/>
                <a:hlinkClick r:id="rId5"/>
              </a:rPr>
              <a:t>Senate-Passed H.R. 1: Updated </a:t>
            </a:r>
            <a:r>
              <a:rPr lang="en-US" sz="1200" dirty="0">
                <a:hlinkClick r:id="rId5"/>
              </a:rPr>
              <a:t>Estimates on Impact to State Medicaid Coverage and Expenditures, Hospital Expenditure</a:t>
            </a:r>
            <a:r>
              <a:rPr lang="en-US" sz="1200" dirty="0"/>
              <a:t>s | SHVS &amp; Manatt (July 1,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3</a:t>
            </a:fld>
            <a:endParaRPr lang="en-US" noProof="0"/>
          </a:p>
        </p:txBody>
      </p:sp>
    </p:spTree>
    <p:extLst>
      <p:ext uri="{BB962C8B-B14F-4D97-AF65-F5344CB8AC3E}">
        <p14:creationId xmlns:p14="http://schemas.microsoft.com/office/powerpoint/2010/main" val="2840210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panose="020B0604020202020204" pitchFamily="34" charset="0"/>
              <a:buNone/>
              <a:defRPr/>
            </a:pPr>
            <a:endParaRPr lang="en-US" sz="1200" dirty="0">
              <a:ea typeface="Calibri"/>
              <a:cs typeface="Calibri"/>
            </a:endParaRPr>
          </a:p>
          <a:p>
            <a:pPr marL="0" indent="0">
              <a:lnSpc>
                <a:spcPct val="90000"/>
              </a:lnSpc>
              <a:spcBef>
                <a:spcPts val="1000"/>
              </a:spcBef>
              <a:buFont typeface="Arial" panose="020B0604020202020204" pitchFamily="34" charset="0"/>
              <a:buNone/>
              <a:defRPr/>
            </a:pPr>
            <a:r>
              <a:rPr lang="en-US" sz="1200" dirty="0">
                <a:ea typeface="Calibri"/>
                <a:cs typeface="Calibri"/>
              </a:rPr>
              <a:t>scope of impact varies by state and policy.</a:t>
            </a:r>
          </a:p>
          <a:p>
            <a:pPr marL="742950" lvl="1" indent="-285750">
              <a:lnSpc>
                <a:spcPct val="90000"/>
              </a:lnSpc>
              <a:spcBef>
                <a:spcPts val="1000"/>
              </a:spcBef>
              <a:buFont typeface="Arial" panose="020B0604020202020204" pitchFamily="34" charset="0"/>
              <a:buChar char="•"/>
              <a:defRPr/>
            </a:pPr>
            <a:r>
              <a:rPr lang="en-US" sz="1200" dirty="0">
                <a:ea typeface="Calibri"/>
                <a:cs typeface="Calibri"/>
              </a:rPr>
              <a:t>Provider tax </a:t>
            </a:r>
          </a:p>
          <a:p>
            <a:pPr marL="1200150" lvl="2" indent="-285750">
              <a:lnSpc>
                <a:spcPct val="90000"/>
              </a:lnSpc>
              <a:spcBef>
                <a:spcPts val="1000"/>
              </a:spcBef>
              <a:buFont typeface="Arial" panose="020B0604020202020204" pitchFamily="34" charset="0"/>
              <a:buChar char="•"/>
              <a:defRPr/>
            </a:pPr>
            <a:r>
              <a:rPr lang="en-US" sz="1200" dirty="0">
                <a:ea typeface="Calibri"/>
                <a:cs typeface="Calibri"/>
              </a:rPr>
              <a:t>Tax threshold</a:t>
            </a:r>
          </a:p>
          <a:p>
            <a:pPr marL="1200150" lvl="2" indent="-285750">
              <a:lnSpc>
                <a:spcPct val="90000"/>
              </a:lnSpc>
              <a:spcBef>
                <a:spcPts val="1000"/>
              </a:spcBef>
              <a:buFont typeface="Arial" panose="020B0604020202020204" pitchFamily="34" charset="0"/>
              <a:buChar char="•"/>
              <a:defRPr/>
            </a:pPr>
            <a:r>
              <a:rPr lang="en-US" sz="1200" dirty="0">
                <a:ea typeface="Calibri"/>
                <a:cs typeface="Calibri"/>
              </a:rPr>
              <a:t>Purposes – supplemental </a:t>
            </a:r>
          </a:p>
          <a:p>
            <a:pPr marL="742950" lvl="1" indent="-285750">
              <a:lnSpc>
                <a:spcPct val="90000"/>
              </a:lnSpc>
              <a:spcBef>
                <a:spcPts val="1000"/>
              </a:spcBef>
              <a:buFont typeface="Arial" panose="020B0604020202020204" pitchFamily="34" charset="0"/>
              <a:buChar char="•"/>
              <a:defRPr/>
            </a:pPr>
            <a:endParaRPr lang="en-US" sz="1200" dirty="0">
              <a:ea typeface="Calibri"/>
              <a:cs typeface="Calibri"/>
            </a:endParaRPr>
          </a:p>
          <a:p>
            <a:pPr marL="742950" lvl="1" indent="-285750">
              <a:lnSpc>
                <a:spcPct val="90000"/>
              </a:lnSpc>
              <a:spcBef>
                <a:spcPts val="1000"/>
              </a:spcBef>
              <a:buFont typeface="Arial" panose="020B0604020202020204" pitchFamily="34" charset="0"/>
              <a:buChar char="•"/>
              <a:defRPr/>
            </a:pPr>
            <a:r>
              <a:rPr lang="en-US" sz="1200" dirty="0"/>
              <a:t>State flexibilities still exist</a:t>
            </a:r>
          </a:p>
          <a:p>
            <a:pPr marL="1200150" lvl="2" indent="-285750">
              <a:lnSpc>
                <a:spcPct val="90000"/>
              </a:lnSpc>
              <a:spcBef>
                <a:spcPts val="1000"/>
              </a:spcBef>
              <a:buFont typeface="Arial" panose="020B0604020202020204" pitchFamily="34" charset="0"/>
              <a:buChar char="•"/>
              <a:defRPr/>
            </a:pPr>
            <a:r>
              <a:rPr lang="en-US" sz="1200" dirty="0"/>
              <a:t>Limits on the hold harmless threshold are not per se limits on provider taxes altogether, but it does make provider taxes riskier from a state compliance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Policies address </a:t>
            </a:r>
            <a:r>
              <a:rPr lang="en-US" b="1" i="1" dirty="0"/>
              <a:t>federal cost drivers</a:t>
            </a:r>
            <a:r>
              <a:rPr lang="en-US" dirty="0"/>
              <a:t> in expansion enrollment, provider payments and state financing.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some cost drivers are shared with states, impacts on state financing and implementation costs could offset state savings.</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4</a:t>
            </a:fld>
            <a:endParaRPr lang="en-US" noProof="0"/>
          </a:p>
        </p:txBody>
      </p:sp>
    </p:spTree>
    <p:extLst>
      <p:ext uri="{BB962C8B-B14F-4D97-AF65-F5344CB8AC3E}">
        <p14:creationId xmlns:p14="http://schemas.microsoft.com/office/powerpoint/2010/main" val="186341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5</a:t>
            </a:fld>
            <a:endParaRPr lang="en-US" noProof="0"/>
          </a:p>
        </p:txBody>
      </p:sp>
    </p:spTree>
    <p:extLst>
      <p:ext uri="{BB962C8B-B14F-4D97-AF65-F5344CB8AC3E}">
        <p14:creationId xmlns:p14="http://schemas.microsoft.com/office/powerpoint/2010/main" val="418948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is a </a:t>
            </a:r>
            <a:r>
              <a:rPr lang="en-US" sz="1200" b="1" i="1" kern="1200" dirty="0">
                <a:solidFill>
                  <a:schemeClr val="tx1"/>
                </a:solidFill>
                <a:effectLst/>
                <a:latin typeface="+mn-lt"/>
                <a:ea typeface="+mn-ea"/>
                <a:cs typeface="+mn-cs"/>
              </a:rPr>
              <a:t>non-comprehensive list</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2025 – Theme – RHTF grants / any remaining state provider tax flexibilities </a:t>
            </a:r>
          </a:p>
          <a:p>
            <a:pPr lvl="0"/>
            <a:r>
              <a:rPr lang="en-US" sz="1200" kern="1200" dirty="0">
                <a:solidFill>
                  <a:schemeClr val="tx1"/>
                </a:solidFill>
                <a:effectLst/>
                <a:latin typeface="+mn-lt"/>
                <a:ea typeface="+mn-ea"/>
                <a:cs typeface="+mn-cs"/>
              </a:rPr>
              <a:t>	This is the time to dig into to the immediate impact and put your heads together. </a:t>
            </a:r>
          </a:p>
          <a:p>
            <a:pPr lvl="0"/>
            <a:r>
              <a:rPr lang="en-US" sz="1200" kern="1200" dirty="0">
                <a:solidFill>
                  <a:schemeClr val="tx1"/>
                </a:solidFill>
                <a:effectLst/>
                <a:latin typeface="+mn-lt"/>
                <a:ea typeface="+mn-ea"/>
                <a:cs typeface="+mn-cs"/>
              </a:rPr>
              <a:t>2026 – Eligibility implementation. </a:t>
            </a:r>
          </a:p>
          <a:p>
            <a:pPr lvl="0"/>
            <a:r>
              <a:rPr lang="en-US" sz="1200" kern="1200" dirty="0">
                <a:solidFill>
                  <a:schemeClr val="tx1"/>
                </a:solidFill>
                <a:effectLst/>
                <a:latin typeface="+mn-lt"/>
                <a:ea typeface="+mn-ea"/>
                <a:cs typeface="+mn-cs"/>
              </a:rPr>
              <a:t>	Don’t forget about mid-terms. Election year here. </a:t>
            </a:r>
          </a:p>
          <a:p>
            <a:pPr lvl="0"/>
            <a:r>
              <a:rPr lang="en-US" sz="1200" kern="1200" dirty="0">
                <a:solidFill>
                  <a:schemeClr val="tx1"/>
                </a:solidFill>
                <a:effectLst/>
                <a:latin typeface="+mn-lt"/>
                <a:ea typeface="+mn-ea"/>
                <a:cs typeface="+mn-cs"/>
              </a:rPr>
              <a:t>2027 and beyond – this is when state financing shifts significantly and the success or struggles of eligibility implementation may impact erroneous excess payments.  </a:t>
            </a:r>
          </a:p>
          <a:p>
            <a:pPr lvl="0"/>
            <a:r>
              <a:rPr lang="en-US" sz="1200" kern="1200" dirty="0">
                <a:solidFill>
                  <a:schemeClr val="tx1"/>
                </a:solidFill>
                <a:effectLst/>
                <a:latin typeface="+mn-lt"/>
                <a:ea typeface="+mn-ea"/>
                <a:cs typeface="+mn-cs"/>
              </a:rPr>
              <a:t>	Planning for this will be important.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Don’t forget – this is JUST Medicaid.  Marketplace provisions going into effect simultaneously and are front-loaded in 2025 and 2026.</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6</a:t>
            </a:fld>
            <a:endParaRPr lang="en-US" noProof="0"/>
          </a:p>
        </p:txBody>
      </p:sp>
    </p:spTree>
    <p:extLst>
      <p:ext uri="{BB962C8B-B14F-4D97-AF65-F5344CB8AC3E}">
        <p14:creationId xmlns:p14="http://schemas.microsoft.com/office/powerpoint/2010/main" val="204561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to consider as you are evaluating the impact of HR 1 on your state.</a:t>
            </a:r>
          </a:p>
          <a:p>
            <a:endParaRPr lang="en-US" dirty="0"/>
          </a:p>
          <a:p>
            <a:pPr marL="57150" indent="0">
              <a:buFont typeface="Arial" panose="020B0604020202020204" pitchFamily="34" charset="0"/>
              <a:buNone/>
            </a:pPr>
            <a:r>
              <a:rPr lang="en-US" sz="1200" b="1" dirty="0"/>
              <a:t>Scope of Impact</a:t>
            </a:r>
          </a:p>
          <a:p>
            <a:pPr marL="342900" indent="-285750">
              <a:buFont typeface="Arial" panose="020B0604020202020204" pitchFamily="34" charset="0"/>
              <a:buChar char="•"/>
            </a:pPr>
            <a:r>
              <a:rPr lang="en-US" sz="1200" b="1" dirty="0"/>
              <a:t>Who is impacted </a:t>
            </a:r>
            <a:r>
              <a:rPr lang="en-US" sz="1200" dirty="0"/>
              <a:t>(providers, beneficiaries, state agency)?</a:t>
            </a:r>
          </a:p>
          <a:p>
            <a:pPr marL="342900" indent="-285750">
              <a:buFont typeface="Arial" panose="020B0604020202020204" pitchFamily="34" charset="0"/>
              <a:buChar char="•"/>
            </a:pPr>
            <a:r>
              <a:rPr lang="en-US" sz="1200" b="1" dirty="0"/>
              <a:t>What is the fiscal impact </a:t>
            </a:r>
            <a:r>
              <a:rPr lang="en-US" sz="1200" dirty="0"/>
              <a:t>(scope and purpose of provider taxes &amp; state directed payments, impact on state financing, cost of implementation, savings)?</a:t>
            </a:r>
          </a:p>
          <a:p>
            <a:endParaRPr lang="en-US" dirty="0"/>
          </a:p>
          <a:p>
            <a:r>
              <a:rPr lang="en-US" dirty="0"/>
              <a:t>Stakeholders</a:t>
            </a:r>
          </a:p>
          <a:p>
            <a:pPr marL="342900" indent="-285750">
              <a:buFont typeface="Arial" panose="020B0604020202020204" pitchFamily="34" charset="0"/>
              <a:buChar char="•"/>
            </a:pPr>
            <a:r>
              <a:rPr lang="en-US" sz="1200" b="1" dirty="0"/>
              <a:t>Who is impacted </a:t>
            </a:r>
            <a:r>
              <a:rPr lang="en-US" sz="1200" dirty="0"/>
              <a:t>(providers, beneficiaries, state agency)?</a:t>
            </a:r>
          </a:p>
          <a:p>
            <a:pPr marL="342900" indent="-285750">
              <a:buFont typeface="Arial" panose="020B0604020202020204" pitchFamily="34" charset="0"/>
              <a:buChar char="•"/>
            </a:pPr>
            <a:r>
              <a:rPr lang="en-US" sz="1200" b="1" dirty="0"/>
              <a:t>Who has the data needed </a:t>
            </a:r>
            <a:r>
              <a:rPr lang="en-US" sz="1200" dirty="0"/>
              <a:t>(employers, managed care, state agencies, beneficiaries)?</a:t>
            </a:r>
          </a:p>
          <a:p>
            <a:pPr marL="342900" indent="-285750">
              <a:buFont typeface="Arial" panose="020B0604020202020204" pitchFamily="34" charset="0"/>
              <a:buChar char="•"/>
            </a:pPr>
            <a:r>
              <a:rPr lang="en-US" sz="1200" b="1" dirty="0"/>
              <a:t>Who needs to work together to implement?</a:t>
            </a:r>
          </a:p>
          <a:p>
            <a:pPr marL="342900" indent="-285750">
              <a:buFont typeface="Arial" panose="020B0604020202020204" pitchFamily="34" charset="0"/>
              <a:buChar char="•"/>
            </a:pPr>
            <a:r>
              <a:rPr lang="en-US" sz="1200" b="1" dirty="0"/>
              <a:t>Who is responsible for applying for state grants </a:t>
            </a:r>
            <a:r>
              <a:rPr lang="en-US" sz="1200" dirty="0"/>
              <a:t>(governor, Medicaid agency, other)?</a:t>
            </a:r>
          </a:p>
          <a:p>
            <a:endParaRPr lang="en-US" dirty="0"/>
          </a:p>
          <a:p>
            <a:r>
              <a:rPr lang="en-US" dirty="0"/>
              <a:t>Resources &amp; Timing</a:t>
            </a:r>
          </a:p>
          <a:p>
            <a:pPr marL="285750" indent="-285750">
              <a:buFont typeface="Arial" panose="020B0604020202020204" pitchFamily="34" charset="0"/>
              <a:buChar char="•"/>
            </a:pPr>
            <a:r>
              <a:rPr lang="en-US" sz="1200" b="1" dirty="0"/>
              <a:t>What is the most pressing timeline for my state?</a:t>
            </a:r>
            <a:endParaRPr lang="en-US" sz="1200" dirty="0"/>
          </a:p>
          <a:p>
            <a:pPr marL="285750" indent="-285750">
              <a:buFont typeface="Arial" panose="020B0604020202020204" pitchFamily="34" charset="0"/>
              <a:buChar char="•"/>
            </a:pPr>
            <a:r>
              <a:rPr lang="en-US" sz="1200" b="1" dirty="0"/>
              <a:t>Special session needed? </a:t>
            </a:r>
            <a:endParaRPr lang="en-US" sz="1200" dirty="0"/>
          </a:p>
          <a:p>
            <a:pPr marL="285750" indent="-285750">
              <a:buFont typeface="Arial" panose="020B0604020202020204" pitchFamily="34" charset="0"/>
              <a:buChar char="•"/>
            </a:pPr>
            <a:r>
              <a:rPr lang="en-US" sz="1200" b="1" dirty="0"/>
              <a:t>Grant timing with costs incurred?</a:t>
            </a:r>
            <a:endParaRPr lang="en-US" sz="1200" dirty="0"/>
          </a:p>
          <a:p>
            <a:pPr marL="285750" indent="-285750">
              <a:buFont typeface="Arial" panose="020B0604020202020204" pitchFamily="34" charset="0"/>
              <a:buChar char="•"/>
            </a:pPr>
            <a:r>
              <a:rPr lang="en-US" sz="1200" b="1" dirty="0"/>
              <a:t>What long-term provisions can we plan for now?</a:t>
            </a:r>
            <a:endParaRPr lang="en-US" sz="1200" dirty="0"/>
          </a:p>
          <a:p>
            <a:pPr marL="285750" indent="-285750">
              <a:buFont typeface="Arial" panose="020B0604020202020204" pitchFamily="34" charset="0"/>
              <a:buChar char="•"/>
            </a:pPr>
            <a:r>
              <a:rPr lang="en-US" sz="1200" b="1" dirty="0"/>
              <a:t>How could elections in 2026 potentially impact long-term planning</a:t>
            </a:r>
            <a:r>
              <a:rPr lang="en-US" sz="1200" dirty="0"/>
              <a:t>?</a:t>
            </a:r>
          </a:p>
          <a:p>
            <a:endParaRPr lang="en-US" dirty="0"/>
          </a:p>
          <a:p>
            <a:endParaRPr lang="en-US" dirty="0"/>
          </a:p>
          <a:p>
            <a:pPr marL="285750" indent="-285750">
              <a:lnSpc>
                <a:spcPct val="90000"/>
              </a:lnSpc>
              <a:spcBef>
                <a:spcPts val="1000"/>
              </a:spcBef>
              <a:buFont typeface="Arial" panose="020B0604020202020204" pitchFamily="34" charset="0"/>
              <a:buChar char="•"/>
              <a:defRPr/>
            </a:pPr>
            <a:r>
              <a:rPr lang="en-US" sz="1200" dirty="0">
                <a:highlight>
                  <a:srgbClr val="FFFF00"/>
                </a:highlight>
                <a:ea typeface="Calibri"/>
                <a:cs typeface="Calibri"/>
              </a:rPr>
              <a:t>Who is leading rural health transformation fund application in the governor’s office?</a:t>
            </a:r>
          </a:p>
          <a:p>
            <a:pPr marL="285750" indent="-285750">
              <a:lnSpc>
                <a:spcPct val="90000"/>
              </a:lnSpc>
              <a:spcBef>
                <a:spcPts val="1000"/>
              </a:spcBef>
              <a:buFont typeface="Arial" panose="020B0604020202020204" pitchFamily="34" charset="0"/>
              <a:buChar char="•"/>
              <a:defRPr/>
            </a:pPr>
            <a:r>
              <a:rPr lang="en-US" sz="1200" dirty="0">
                <a:highlight>
                  <a:srgbClr val="FFFF00"/>
                </a:highlight>
                <a:ea typeface="Calibri"/>
                <a:cs typeface="Calibri"/>
              </a:rPr>
              <a:t>What stakeholders need to be at the table for implementing work requirements? </a:t>
            </a:r>
          </a:p>
          <a:p>
            <a:pPr marL="285750" indent="-285750">
              <a:lnSpc>
                <a:spcPct val="90000"/>
              </a:lnSpc>
              <a:spcBef>
                <a:spcPts val="1000"/>
              </a:spcBef>
              <a:buFont typeface="Arial" panose="020B0604020202020204" pitchFamily="34" charset="0"/>
              <a:buChar char="•"/>
              <a:defRPr/>
            </a:pPr>
            <a:r>
              <a:rPr lang="en-US" sz="1200" dirty="0">
                <a:highlight>
                  <a:srgbClr val="FFFF00"/>
                </a:highlight>
                <a:ea typeface="Calibri"/>
                <a:cs typeface="Calibri"/>
              </a:rPr>
              <a:t>Provider tax landscape (providers, purposes and tax thresholds)</a:t>
            </a:r>
          </a:p>
          <a:p>
            <a:pPr marL="285750" indent="-285750">
              <a:lnSpc>
                <a:spcPct val="90000"/>
              </a:lnSpc>
              <a:spcBef>
                <a:spcPts val="1000"/>
              </a:spcBef>
              <a:buFont typeface="Arial" panose="020B0604020202020204" pitchFamily="34" charset="0"/>
              <a:buChar char="•"/>
              <a:defRPr/>
            </a:pPr>
            <a:r>
              <a:rPr lang="en-US" sz="1200" dirty="0">
                <a:highlight>
                  <a:srgbClr val="FFFF00"/>
                </a:highlight>
                <a:ea typeface="Calibri"/>
                <a:cs typeface="Calibri"/>
              </a:rPr>
              <a:t>What do provider tax funds support (supplemental payments)?</a:t>
            </a:r>
          </a:p>
          <a:p>
            <a:pPr marL="285750" indent="-285750">
              <a:lnSpc>
                <a:spcPct val="90000"/>
              </a:lnSpc>
              <a:spcBef>
                <a:spcPts val="1000"/>
              </a:spcBef>
              <a:buFont typeface="Arial" panose="020B0604020202020204" pitchFamily="34" charset="0"/>
              <a:buChar char="•"/>
              <a:defRPr/>
            </a:pPr>
            <a:r>
              <a:rPr lang="en-US" sz="1200" dirty="0">
                <a:highlight>
                  <a:srgbClr val="FFFF00"/>
                </a:highlight>
                <a:ea typeface="Calibri"/>
                <a:cs typeface="Calibri"/>
              </a:rPr>
              <a:t>What are the purposes of the directed payments we have?  Are there state goals and priorities that may be affected when directed payments are reduced?</a:t>
            </a:r>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7</a:t>
            </a:fld>
            <a:endParaRPr lang="en-US" noProof="0"/>
          </a:p>
        </p:txBody>
      </p:sp>
    </p:spTree>
    <p:extLst>
      <p:ext uri="{BB962C8B-B14F-4D97-AF65-F5344CB8AC3E}">
        <p14:creationId xmlns:p14="http://schemas.microsoft.com/office/powerpoint/2010/main" val="358393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Kentucky</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3"/>
              </a:rPr>
              <a:t>SB 25</a:t>
            </a:r>
            <a:r>
              <a:rPr lang="en-US" sz="1200" kern="1200" dirty="0">
                <a:solidFill>
                  <a:schemeClr val="tx1"/>
                </a:solidFill>
                <a:effectLst/>
                <a:latin typeface="+mn-lt"/>
                <a:ea typeface="+mn-ea"/>
                <a:cs typeface="+mn-cs"/>
              </a:rPr>
              <a:t> (2025) Creates the Medicaid Oversight and Advisory Board of the Kentucky General Assembly. Established duties of the board include reviewing any change or proposed change in federal laws and regulations governing the Medicaid program and report to the Legislative Research Commission on the probable costs, possible budgetary implications, potential effect on healthcare outcomes, and the overall desirability of any change or proposed change in federal laws or regulations governing the Medicaid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8</a:t>
            </a:fld>
            <a:endParaRPr lang="en-US" noProof="0"/>
          </a:p>
        </p:txBody>
      </p:sp>
    </p:spTree>
    <p:extLst>
      <p:ext uri="{BB962C8B-B14F-4D97-AF65-F5344CB8AC3E}">
        <p14:creationId xmlns:p14="http://schemas.microsoft.com/office/powerpoint/2010/main" val="168125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18.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8.xml"/><Relationship Id="rId4" Type="http://schemas.openxmlformats.org/officeDocument/2006/relationships/image" Target="../media/image18.sv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0.xml"/><Relationship Id="rId6" Type="http://schemas.openxmlformats.org/officeDocument/2006/relationships/image" Target="../media/image14.jpe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0.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Master" Target="../slideMasters/slideMaster10.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Master" Target="../slideMasters/slideMaster10.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for Use">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D8D8E-B9C2-6C11-2FCD-730037ADBF5A}"/>
              </a:ext>
            </a:extLst>
          </p:cNvPr>
          <p:cNvSpPr>
            <a:spLocks noGrp="1"/>
          </p:cNvSpPr>
          <p:nvPr>
            <p:ph type="sldNum" sz="quarter" idx="10"/>
          </p:nvPr>
        </p:nvSpPr>
        <p:spPr/>
        <p:txBody>
          <a:bodyPr/>
          <a:lstStyle/>
          <a:p>
            <a:endParaRPr lang="en-US"/>
          </a:p>
        </p:txBody>
      </p:sp>
      <p:sp>
        <p:nvSpPr>
          <p:cNvPr id="34" name="TextBox 33">
            <a:extLst>
              <a:ext uri="{FF2B5EF4-FFF2-40B4-BE49-F238E27FC236}">
                <a16:creationId xmlns:a16="http://schemas.microsoft.com/office/drawing/2014/main" id="{26BAA669-FEB0-C0DE-E159-8242D08BFDC4}"/>
              </a:ext>
            </a:extLst>
          </p:cNvPr>
          <p:cNvSpPr txBox="1"/>
          <p:nvPr userDrawn="1"/>
        </p:nvSpPr>
        <p:spPr>
          <a:xfrm>
            <a:off x="2533402" y="1182231"/>
            <a:ext cx="7323662" cy="4216539"/>
          </a:xfrm>
          <a:prstGeom prst="rect">
            <a:avLst/>
          </a:prstGeom>
          <a:noFill/>
        </p:spPr>
        <p:txBody>
          <a:bodyPr wrap="square" rtlCol="0">
            <a:spAutoFit/>
          </a:bodyPr>
          <a:lstStyle/>
          <a:p>
            <a:pPr algn="ctr"/>
            <a:r>
              <a:rPr lang="en-US" sz="3200">
                <a:solidFill>
                  <a:schemeClr val="bg1"/>
                </a:solidFill>
              </a:rPr>
              <a:t>Instructions for Use:</a:t>
            </a:r>
          </a:p>
          <a:p>
            <a:pPr algn="ctr"/>
            <a:endParaRPr lang="en-US">
              <a:solidFill>
                <a:schemeClr val="bg1"/>
              </a:solidFill>
            </a:endParaRPr>
          </a:p>
          <a:p>
            <a:pPr algn="l"/>
            <a:r>
              <a:rPr lang="en-US">
                <a:solidFill>
                  <a:schemeClr val="bg2"/>
                </a:solidFill>
              </a:rPr>
              <a:t>TEXT SIZING:</a:t>
            </a:r>
          </a:p>
          <a:p>
            <a:pPr lvl="0" algn="l">
              <a:buFont typeface="Arial" panose="020B0604020202020204" pitchFamily="34" charset="0"/>
              <a:buChar char="•"/>
            </a:pPr>
            <a:r>
              <a:rPr lang="en-US" sz="1400">
                <a:solidFill>
                  <a:schemeClr val="bg1"/>
                </a:solidFill>
                <a:effectLst/>
              </a:rPr>
              <a:t>No smaller than 14 </a:t>
            </a:r>
            <a:r>
              <a:rPr lang="en-US" sz="1400" err="1">
                <a:solidFill>
                  <a:schemeClr val="bg1"/>
                </a:solidFill>
                <a:effectLst/>
              </a:rPr>
              <a:t>pt</a:t>
            </a:r>
            <a:r>
              <a:rPr lang="en-US" sz="1400">
                <a:solidFill>
                  <a:schemeClr val="bg1"/>
                </a:solidFill>
                <a:effectLst/>
              </a:rPr>
              <a:t> </a:t>
            </a:r>
          </a:p>
          <a:p>
            <a:pPr lvl="0" algn="l">
              <a:buFont typeface="Arial" panose="020B0604020202020204" pitchFamily="34" charset="0"/>
              <a:buChar char="•"/>
            </a:pPr>
            <a:r>
              <a:rPr lang="en-US" sz="1400">
                <a:solidFill>
                  <a:schemeClr val="bg1"/>
                </a:solidFill>
                <a:effectLst/>
              </a:rPr>
              <a:t>Use bold and all caps for list header emphasis </a:t>
            </a:r>
          </a:p>
          <a:p>
            <a:pPr lvl="0" algn="l">
              <a:buFont typeface="Arial" panose="020B0604020202020204" pitchFamily="34" charset="0"/>
              <a:buChar char="•"/>
            </a:pPr>
            <a:endParaRPr lang="en-US" sz="1400">
              <a:solidFill>
                <a:schemeClr val="bg1"/>
              </a:solidFill>
              <a:effectLst/>
            </a:endParaRPr>
          </a:p>
          <a:p>
            <a:pPr lvl="0" algn="l">
              <a:buFont typeface="Arial" panose="020B0604020202020204" pitchFamily="34" charset="0"/>
              <a:buChar char="•"/>
            </a:pPr>
            <a:r>
              <a:rPr lang="en-US" sz="1400">
                <a:solidFill>
                  <a:schemeClr val="bg1"/>
                </a:solidFill>
                <a:effectLst/>
              </a:rPr>
              <a:t>Body copy is 14pt</a:t>
            </a:r>
          </a:p>
          <a:p>
            <a:pPr lvl="0" algn="l">
              <a:buFont typeface="Arial" panose="020B0604020202020204" pitchFamily="34" charset="0"/>
              <a:buChar char="•"/>
            </a:pPr>
            <a:r>
              <a:rPr lang="en-US" sz="1400">
                <a:solidFill>
                  <a:schemeClr val="bg1"/>
                </a:solidFill>
                <a:effectLst/>
              </a:rPr>
              <a:t>Body Copy Headers are 14pt or 16 </a:t>
            </a:r>
            <a:r>
              <a:rPr lang="en-US" sz="1400" err="1">
                <a:solidFill>
                  <a:schemeClr val="bg1"/>
                </a:solidFill>
                <a:effectLst/>
              </a:rPr>
              <a:t>pt</a:t>
            </a:r>
            <a:r>
              <a:rPr lang="en-US" sz="1400">
                <a:solidFill>
                  <a:schemeClr val="bg1"/>
                </a:solidFill>
                <a:effectLst/>
              </a:rPr>
              <a:t> depending on emphasis </a:t>
            </a:r>
          </a:p>
          <a:p>
            <a:pPr lvl="0" algn="l">
              <a:buFont typeface="Arial" panose="020B0604020202020204" pitchFamily="34" charset="0"/>
              <a:buChar char="•"/>
            </a:pPr>
            <a:r>
              <a:rPr lang="en-US" sz="1400">
                <a:solidFill>
                  <a:schemeClr val="bg1"/>
                </a:solidFill>
                <a:effectLst/>
              </a:rPr>
              <a:t>Subtitle are 18 </a:t>
            </a:r>
            <a:r>
              <a:rPr lang="en-US" sz="1400" err="1">
                <a:solidFill>
                  <a:schemeClr val="bg1"/>
                </a:solidFill>
                <a:effectLst/>
              </a:rPr>
              <a:t>pt</a:t>
            </a:r>
            <a:endParaRPr lang="en-US" sz="1400">
              <a:solidFill>
                <a:schemeClr val="bg1"/>
              </a:solidFill>
              <a:effectLst/>
            </a:endParaRPr>
          </a:p>
          <a:p>
            <a:pPr lvl="0" algn="l">
              <a:buFont typeface="Arial" panose="020B0604020202020204" pitchFamily="34" charset="0"/>
              <a:buChar char="•"/>
            </a:pPr>
            <a:r>
              <a:rPr lang="en-US" sz="1400">
                <a:solidFill>
                  <a:schemeClr val="bg1"/>
                </a:solidFill>
                <a:effectLst/>
              </a:rPr>
              <a:t>Title Slides Headers are 36 </a:t>
            </a:r>
            <a:r>
              <a:rPr lang="en-US" sz="1400" err="1">
                <a:solidFill>
                  <a:schemeClr val="bg1"/>
                </a:solidFill>
                <a:effectLst/>
              </a:rPr>
              <a:t>pt</a:t>
            </a:r>
            <a:r>
              <a:rPr lang="en-US" sz="1400">
                <a:solidFill>
                  <a:schemeClr val="bg1"/>
                </a:solidFill>
                <a:effectLst/>
              </a:rPr>
              <a:t> </a:t>
            </a:r>
          </a:p>
          <a:p>
            <a:pPr lvl="0" algn="l">
              <a:buFont typeface="Arial" panose="020B0604020202020204" pitchFamily="34" charset="0"/>
              <a:buChar char="•"/>
            </a:pPr>
            <a:r>
              <a:rPr lang="en-US" sz="1400">
                <a:solidFill>
                  <a:schemeClr val="bg1"/>
                </a:solidFill>
                <a:effectLst/>
              </a:rPr>
              <a:t>Content Slide Headers are 32pt </a:t>
            </a:r>
          </a:p>
          <a:p>
            <a:pPr lvl="0" algn="l">
              <a:buFont typeface="Arial" panose="020B0604020202020204" pitchFamily="34" charset="0"/>
              <a:buChar char="•"/>
            </a:pPr>
            <a:endParaRPr lang="en-US" sz="140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solidFill>
                  <a:schemeClr val="bg2"/>
                </a:solidFill>
              </a:rPr>
              <a:t>GENERAL RULES:</a:t>
            </a:r>
            <a:endParaRPr lang="en-US" sz="1800">
              <a:solidFill>
                <a:schemeClr val="bg1"/>
              </a:solidFill>
              <a:effectLst/>
            </a:endParaRPr>
          </a:p>
          <a:p>
            <a:pPr lvl="0" algn="l">
              <a:buFont typeface="Arial" panose="020B0604020202020204" pitchFamily="34" charset="0"/>
              <a:buChar char="•"/>
            </a:pPr>
            <a:r>
              <a:rPr lang="en-US" sz="1400">
                <a:solidFill>
                  <a:schemeClr val="bg1"/>
                </a:solidFill>
                <a:effectLst/>
              </a:rPr>
              <a:t>No more than 5 bullet points per slide</a:t>
            </a:r>
          </a:p>
          <a:p>
            <a:pPr lvl="0" algn="l">
              <a:buFont typeface="Arial" panose="020B0604020202020204" pitchFamily="34" charset="0"/>
              <a:buChar char="•"/>
            </a:pPr>
            <a:r>
              <a:rPr lang="en-US" sz="1400">
                <a:solidFill>
                  <a:schemeClr val="bg1"/>
                </a:solidFill>
                <a:effectLst/>
              </a:rPr>
              <a:t>Strongly advise that you keep with the color theme of the PPT template you’ve chosen</a:t>
            </a:r>
          </a:p>
          <a:p>
            <a:pPr lvl="0" algn="l">
              <a:buFont typeface="Arial" panose="020B0604020202020204" pitchFamily="34" charset="0"/>
              <a:buChar char="•"/>
            </a:pPr>
            <a:r>
              <a:rPr lang="en-US" sz="1400">
                <a:solidFill>
                  <a:schemeClr val="bg1"/>
                </a:solidFill>
                <a:effectLst/>
              </a:rPr>
              <a:t>The 6 line graphic is used on Title Slides and Dividers only and should only be used in the top left corner as seen in this template</a:t>
            </a:r>
          </a:p>
        </p:txBody>
      </p:sp>
    </p:spTree>
    <p:extLst>
      <p:ext uri="{BB962C8B-B14F-4D97-AF65-F5344CB8AC3E}">
        <p14:creationId xmlns:p14="http://schemas.microsoft.com/office/powerpoint/2010/main" val="78222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38C124-030F-20AE-4320-E13A204AC9FE}"/>
              </a:ext>
            </a:extLst>
          </p:cNvPr>
          <p:cNvSpPr>
            <a:spLocks noGrp="1"/>
          </p:cNvSpPr>
          <p:nvPr>
            <p:ph type="ctrTitle" hasCustomPrompt="1"/>
          </p:nvPr>
        </p:nvSpPr>
        <p:spPr>
          <a:xfrm>
            <a:off x="803126" y="3893574"/>
            <a:ext cx="3945855" cy="1686045"/>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4" name="Subtitle 2">
            <a:extLst>
              <a:ext uri="{FF2B5EF4-FFF2-40B4-BE49-F238E27FC236}">
                <a16:creationId xmlns:a16="http://schemas.microsoft.com/office/drawing/2014/main" id="{0DF79557-E526-EDC6-0F7A-F7FD8C142850}"/>
              </a:ext>
            </a:extLst>
          </p:cNvPr>
          <p:cNvSpPr>
            <a:spLocks noGrp="1"/>
          </p:cNvSpPr>
          <p:nvPr>
            <p:ph type="subTitle" idx="12"/>
          </p:nvPr>
        </p:nvSpPr>
        <p:spPr>
          <a:xfrm>
            <a:off x="803126" y="5579622"/>
            <a:ext cx="3945855" cy="502869"/>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 name="Picture Placeholder 9">
            <a:extLst>
              <a:ext uri="{FF2B5EF4-FFF2-40B4-BE49-F238E27FC236}">
                <a16:creationId xmlns:a16="http://schemas.microsoft.com/office/drawing/2014/main" id="{57A584F2-F507-5FFA-3788-8709242BFD01}"/>
              </a:ext>
            </a:extLst>
          </p:cNvPr>
          <p:cNvSpPr>
            <a:spLocks noGrp="1"/>
          </p:cNvSpPr>
          <p:nvPr>
            <p:ph type="pic" sz="quarter" idx="10" hasCustomPrompt="1"/>
          </p:nvPr>
        </p:nvSpPr>
        <p:spPr>
          <a:xfrm>
            <a:off x="5695076" y="0"/>
            <a:ext cx="6496924" cy="6501491"/>
          </a:xfrm>
          <a:prstGeom prst="rect">
            <a:avLst/>
          </a:prstGeom>
          <a:solidFill>
            <a:schemeClr val="bg2"/>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grpSp>
        <p:nvGrpSpPr>
          <p:cNvPr id="5" name="Group 4">
            <a:extLst>
              <a:ext uri="{FF2B5EF4-FFF2-40B4-BE49-F238E27FC236}">
                <a16:creationId xmlns:a16="http://schemas.microsoft.com/office/drawing/2014/main" id="{7BC8AABB-5E70-9127-C94B-28DDAAC513B4}"/>
              </a:ext>
            </a:extLst>
          </p:cNvPr>
          <p:cNvGrpSpPr/>
          <p:nvPr userDrawn="1"/>
        </p:nvGrpSpPr>
        <p:grpSpPr>
          <a:xfrm>
            <a:off x="803126" y="0"/>
            <a:ext cx="1431723" cy="548088"/>
            <a:chOff x="5371587" y="-3"/>
            <a:chExt cx="1431723" cy="516660"/>
          </a:xfrm>
          <a:solidFill>
            <a:schemeClr val="bg1">
              <a:alpha val="40000"/>
            </a:schemeClr>
          </a:solidFill>
        </p:grpSpPr>
        <p:sp>
          <p:nvSpPr>
            <p:cNvPr id="6" name="Rectangle 5">
              <a:extLst>
                <a:ext uri="{FF2B5EF4-FFF2-40B4-BE49-F238E27FC236}">
                  <a16:creationId xmlns:a16="http://schemas.microsoft.com/office/drawing/2014/main" id="{99FF9C28-33A4-9D9A-6AC2-E69D215CDD29}"/>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3E60FE-1125-1AB1-FA41-81DB7D5AE563}"/>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715B2D-39C2-11A4-0150-E680C04EDA02}"/>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8BDCE1-54FF-FBD7-31F2-884ABBB2D1F9}"/>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AB233D-A3F4-7DA9-4A38-7DAC820CEFF6}"/>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F31448-A765-6A77-A688-EEA41F06B218}"/>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835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nd Slide 6">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819D13-25C2-DAF4-A694-62D5525C8627}"/>
              </a:ext>
            </a:extLst>
          </p:cNvPr>
          <p:cNvSpPr/>
          <p:nvPr userDrawn="1"/>
        </p:nvSpPr>
        <p:spPr>
          <a:xfrm>
            <a:off x="5609063" y="-13460"/>
            <a:ext cx="6582937" cy="649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4FD0109-C8F1-2765-C3C6-FB251FDDC23A}"/>
              </a:ext>
            </a:extLst>
          </p:cNvPr>
          <p:cNvSpPr>
            <a:spLocks noGrp="1"/>
          </p:cNvSpPr>
          <p:nvPr>
            <p:ph type="sldNum" sz="quarter" idx="10"/>
          </p:nvPr>
        </p:nvSpPr>
        <p:spPr/>
        <p:txBody>
          <a:bodyPr/>
          <a:lstStyle/>
          <a:p>
            <a:fld id="{4B73C415-D670-4716-A5EC-CC4D52CA2BAC}" type="slidenum">
              <a:rPr lang="en-US" smtClean="0"/>
              <a:pPr/>
              <a:t>‹#›</a:t>
            </a:fld>
            <a:endParaRPr lang="en-US"/>
          </a:p>
        </p:txBody>
      </p:sp>
      <p:pic>
        <p:nvPicPr>
          <p:cNvPr id="47" name="Graphic 46">
            <a:extLst>
              <a:ext uri="{FF2B5EF4-FFF2-40B4-BE49-F238E27FC236}">
                <a16:creationId xmlns:a16="http://schemas.microsoft.com/office/drawing/2014/main" id="{B1A3A29B-37BE-F98B-0FC8-5E642093C1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0" y="5455336"/>
            <a:ext cx="593669" cy="587933"/>
          </a:xfrm>
          <a:prstGeom prst="rect">
            <a:avLst/>
          </a:prstGeom>
        </p:spPr>
      </p:pic>
      <p:pic>
        <p:nvPicPr>
          <p:cNvPr id="48" name="Graphic 47">
            <a:extLst>
              <a:ext uri="{FF2B5EF4-FFF2-40B4-BE49-F238E27FC236}">
                <a16:creationId xmlns:a16="http://schemas.microsoft.com/office/drawing/2014/main" id="{2EFD80B1-72D8-77BF-BCA5-732C19014FD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96002" y="4051884"/>
            <a:ext cx="593669" cy="587933"/>
          </a:xfrm>
          <a:prstGeom prst="rect">
            <a:avLst/>
          </a:prstGeom>
        </p:spPr>
      </p:pic>
      <p:pic>
        <p:nvPicPr>
          <p:cNvPr id="49" name="Graphic 48">
            <a:extLst>
              <a:ext uri="{FF2B5EF4-FFF2-40B4-BE49-F238E27FC236}">
                <a16:creationId xmlns:a16="http://schemas.microsoft.com/office/drawing/2014/main" id="{A297ED6D-B534-9174-02DB-12D068F88DA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96001" y="4753610"/>
            <a:ext cx="593669" cy="587933"/>
          </a:xfrm>
          <a:prstGeom prst="rect">
            <a:avLst/>
          </a:prstGeom>
        </p:spPr>
      </p:pic>
      <p:sp>
        <p:nvSpPr>
          <p:cNvPr id="50" name="Text Placeholder 28">
            <a:extLst>
              <a:ext uri="{FF2B5EF4-FFF2-40B4-BE49-F238E27FC236}">
                <a16:creationId xmlns:a16="http://schemas.microsoft.com/office/drawing/2014/main" id="{3CE4D9ED-BA54-268A-8BBB-2B5287416EB8}"/>
              </a:ext>
            </a:extLst>
          </p:cNvPr>
          <p:cNvSpPr>
            <a:spLocks noGrp="1"/>
          </p:cNvSpPr>
          <p:nvPr>
            <p:ph type="body" sz="quarter" idx="13"/>
          </p:nvPr>
        </p:nvSpPr>
        <p:spPr>
          <a:xfrm>
            <a:off x="6932310" y="4197303"/>
            <a:ext cx="3873222" cy="295198"/>
          </a:xfrm>
          <a:prstGeom prst="rect">
            <a:avLst/>
          </a:prstGeom>
        </p:spPr>
        <p:txBody>
          <a:bodyPr anchor="ct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51" name="Text Placeholder 28">
            <a:extLst>
              <a:ext uri="{FF2B5EF4-FFF2-40B4-BE49-F238E27FC236}">
                <a16:creationId xmlns:a16="http://schemas.microsoft.com/office/drawing/2014/main" id="{7AA2D916-F38A-491D-2B06-CAB76268FE71}"/>
              </a:ext>
            </a:extLst>
          </p:cNvPr>
          <p:cNvSpPr>
            <a:spLocks noGrp="1"/>
          </p:cNvSpPr>
          <p:nvPr>
            <p:ph type="body" sz="quarter" idx="14"/>
          </p:nvPr>
        </p:nvSpPr>
        <p:spPr>
          <a:xfrm>
            <a:off x="6932310" y="4910180"/>
            <a:ext cx="3873222" cy="295198"/>
          </a:xfrm>
          <a:prstGeom prst="rect">
            <a:avLst/>
          </a:prstGeom>
        </p:spPr>
        <p:txBody>
          <a:bodyPr anchor="ct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52" name="Text Placeholder 28">
            <a:extLst>
              <a:ext uri="{FF2B5EF4-FFF2-40B4-BE49-F238E27FC236}">
                <a16:creationId xmlns:a16="http://schemas.microsoft.com/office/drawing/2014/main" id="{43C16168-437C-7144-3E8D-89B30B52DB7E}"/>
              </a:ext>
            </a:extLst>
          </p:cNvPr>
          <p:cNvSpPr>
            <a:spLocks noGrp="1"/>
          </p:cNvSpPr>
          <p:nvPr>
            <p:ph type="body" sz="quarter" idx="15"/>
          </p:nvPr>
        </p:nvSpPr>
        <p:spPr>
          <a:xfrm>
            <a:off x="6932310" y="5581947"/>
            <a:ext cx="3873222" cy="295198"/>
          </a:xfrm>
          <a:prstGeom prst="rect">
            <a:avLst/>
          </a:prstGeom>
        </p:spPr>
        <p:txBody>
          <a:bodyPr anchor="ct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2" name="Title 1">
            <a:extLst>
              <a:ext uri="{FF2B5EF4-FFF2-40B4-BE49-F238E27FC236}">
                <a16:creationId xmlns:a16="http://schemas.microsoft.com/office/drawing/2014/main" id="{B19720B2-109C-2C8F-8257-4A8DB660855E}"/>
              </a:ext>
            </a:extLst>
          </p:cNvPr>
          <p:cNvSpPr>
            <a:spLocks noGrp="1"/>
          </p:cNvSpPr>
          <p:nvPr>
            <p:ph type="ctrTitle" hasCustomPrompt="1"/>
          </p:nvPr>
        </p:nvSpPr>
        <p:spPr>
          <a:xfrm>
            <a:off x="7474961" y="2301909"/>
            <a:ext cx="4129210" cy="654513"/>
          </a:xfrm>
          <a:prstGeom prst="rect">
            <a:avLst/>
          </a:prstGeom>
          <a:solidFill>
            <a:schemeClr val="bg1"/>
          </a:solidFill>
        </p:spPr>
        <p:txBody>
          <a:bodyPr anchor="b"/>
          <a:lstStyle>
            <a:lvl1pPr algn="l">
              <a:defRPr sz="3200" spc="0">
                <a:solidFill>
                  <a:schemeClr val="tx1"/>
                </a:solidFill>
                <a:latin typeface="Cambria" panose="02040503050406030204" pitchFamily="18" charset="0"/>
              </a:defRPr>
            </a:lvl1pPr>
          </a:lstStyle>
          <a:p>
            <a:r>
              <a:rPr lang="en-US" noProof="0"/>
              <a:t>CLICK TO EDIT MASTER TITLE STYLE</a:t>
            </a:r>
          </a:p>
        </p:txBody>
      </p:sp>
      <p:sp>
        <p:nvSpPr>
          <p:cNvPr id="4" name="Subtitle 2">
            <a:extLst>
              <a:ext uri="{FF2B5EF4-FFF2-40B4-BE49-F238E27FC236}">
                <a16:creationId xmlns:a16="http://schemas.microsoft.com/office/drawing/2014/main" id="{527E9F9B-16CE-9C49-4881-E3CF6150B2B6}"/>
              </a:ext>
            </a:extLst>
          </p:cNvPr>
          <p:cNvSpPr>
            <a:spLocks noGrp="1"/>
          </p:cNvSpPr>
          <p:nvPr>
            <p:ph type="subTitle" idx="12"/>
          </p:nvPr>
        </p:nvSpPr>
        <p:spPr>
          <a:xfrm>
            <a:off x="7479123" y="3085828"/>
            <a:ext cx="4119043" cy="299833"/>
          </a:xfrm>
          <a:prstGeom prst="rect">
            <a:avLst/>
          </a:prstGeom>
          <a:solidFill>
            <a:schemeClr val="bg1"/>
          </a:solidFill>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 name="Picture 4">
            <a:extLst>
              <a:ext uri="{FF2B5EF4-FFF2-40B4-BE49-F238E27FC236}">
                <a16:creationId xmlns:a16="http://schemas.microsoft.com/office/drawing/2014/main" id="{A0D05D9D-79EE-A585-B459-997FF8CCA48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176481" y="549473"/>
            <a:ext cx="2840956" cy="1047534"/>
          </a:xfrm>
          <a:prstGeom prst="rect">
            <a:avLst/>
          </a:prstGeom>
        </p:spPr>
      </p:pic>
      <p:sp>
        <p:nvSpPr>
          <p:cNvPr id="44" name="Picture Placeholder 9">
            <a:extLst>
              <a:ext uri="{FF2B5EF4-FFF2-40B4-BE49-F238E27FC236}">
                <a16:creationId xmlns:a16="http://schemas.microsoft.com/office/drawing/2014/main" id="{4AF64D58-0C9B-EB46-696A-95CEBDB9B1E3}"/>
              </a:ext>
            </a:extLst>
          </p:cNvPr>
          <p:cNvSpPr>
            <a:spLocks noGrp="1"/>
          </p:cNvSpPr>
          <p:nvPr>
            <p:ph type="pic" sz="quarter" idx="11" hasCustomPrompt="1"/>
          </p:nvPr>
        </p:nvSpPr>
        <p:spPr>
          <a:xfrm>
            <a:off x="6103666" y="2115336"/>
            <a:ext cx="1124448" cy="1360369"/>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Tree>
    <p:extLst>
      <p:ext uri="{BB962C8B-B14F-4D97-AF65-F5344CB8AC3E}">
        <p14:creationId xmlns:p14="http://schemas.microsoft.com/office/powerpoint/2010/main" val="2732773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ecial Slides 2_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CBBB79-56FA-F7C3-8CDE-FE4B82A6A913}"/>
              </a:ext>
            </a:extLst>
          </p:cNvPr>
          <p:cNvSpPr/>
          <p:nvPr userDrawn="1"/>
        </p:nvSpPr>
        <p:spPr>
          <a:xfrm rot="5400000">
            <a:off x="3702321" y="-1989032"/>
            <a:ext cx="4787360"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Media Placeholder 4">
            <a:extLst>
              <a:ext uri="{FF2B5EF4-FFF2-40B4-BE49-F238E27FC236}">
                <a16:creationId xmlns:a16="http://schemas.microsoft.com/office/drawing/2014/main" id="{A948FED0-2FBF-60B6-A153-19EDB01FFFF5}"/>
              </a:ext>
            </a:extLst>
          </p:cNvPr>
          <p:cNvSpPr>
            <a:spLocks noGrp="1"/>
          </p:cNvSpPr>
          <p:nvPr>
            <p:ph type="media" sz="quarter" idx="36" hasCustomPrompt="1"/>
          </p:nvPr>
        </p:nvSpPr>
        <p:spPr>
          <a:xfrm>
            <a:off x="2509565" y="3628730"/>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8" name="Content Placeholder 21">
            <a:extLst>
              <a:ext uri="{FF2B5EF4-FFF2-40B4-BE49-F238E27FC236}">
                <a16:creationId xmlns:a16="http://schemas.microsoft.com/office/drawing/2014/main" id="{7934AA12-3B12-3EE9-E023-D933B02CBAA0}"/>
              </a:ext>
            </a:extLst>
          </p:cNvPr>
          <p:cNvSpPr>
            <a:spLocks noGrp="1"/>
          </p:cNvSpPr>
          <p:nvPr>
            <p:ph sz="quarter" idx="37"/>
          </p:nvPr>
        </p:nvSpPr>
        <p:spPr>
          <a:xfrm>
            <a:off x="2509565" y="4897150"/>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18" name="Text Placeholder 11">
            <a:extLst>
              <a:ext uri="{FF2B5EF4-FFF2-40B4-BE49-F238E27FC236}">
                <a16:creationId xmlns:a16="http://schemas.microsoft.com/office/drawing/2014/main" id="{1945514E-4FFA-9D93-E380-558A361B8191}"/>
              </a:ext>
            </a:extLst>
          </p:cNvPr>
          <p:cNvSpPr>
            <a:spLocks noGrp="1"/>
          </p:cNvSpPr>
          <p:nvPr>
            <p:ph type="body" sz="quarter" idx="38" hasCustomPrompt="1"/>
          </p:nvPr>
        </p:nvSpPr>
        <p:spPr>
          <a:xfrm>
            <a:off x="2509952" y="4537150"/>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21" name="Media Placeholder 4">
            <a:extLst>
              <a:ext uri="{FF2B5EF4-FFF2-40B4-BE49-F238E27FC236}">
                <a16:creationId xmlns:a16="http://schemas.microsoft.com/office/drawing/2014/main" id="{187CA96C-6EB8-1520-732E-823935CD6BA3}"/>
              </a:ext>
            </a:extLst>
          </p:cNvPr>
          <p:cNvSpPr>
            <a:spLocks noGrp="1"/>
          </p:cNvSpPr>
          <p:nvPr>
            <p:ph type="media" sz="quarter" idx="39" hasCustomPrompt="1"/>
          </p:nvPr>
        </p:nvSpPr>
        <p:spPr>
          <a:xfrm>
            <a:off x="4347650" y="3619222"/>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22" name="Content Placeholder 21">
            <a:extLst>
              <a:ext uri="{FF2B5EF4-FFF2-40B4-BE49-F238E27FC236}">
                <a16:creationId xmlns:a16="http://schemas.microsoft.com/office/drawing/2014/main" id="{F2C73219-114D-82C0-3B25-5780AD66761F}"/>
              </a:ext>
            </a:extLst>
          </p:cNvPr>
          <p:cNvSpPr>
            <a:spLocks noGrp="1"/>
          </p:cNvSpPr>
          <p:nvPr>
            <p:ph sz="quarter" idx="40"/>
          </p:nvPr>
        </p:nvSpPr>
        <p:spPr>
          <a:xfrm>
            <a:off x="4347650" y="4887642"/>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23" name="Text Placeholder 11">
            <a:extLst>
              <a:ext uri="{FF2B5EF4-FFF2-40B4-BE49-F238E27FC236}">
                <a16:creationId xmlns:a16="http://schemas.microsoft.com/office/drawing/2014/main" id="{C3C73559-9DE5-A00F-F387-49ADAFC0ECB7}"/>
              </a:ext>
            </a:extLst>
          </p:cNvPr>
          <p:cNvSpPr>
            <a:spLocks noGrp="1"/>
          </p:cNvSpPr>
          <p:nvPr>
            <p:ph type="body" sz="quarter" idx="41" hasCustomPrompt="1"/>
          </p:nvPr>
        </p:nvSpPr>
        <p:spPr>
          <a:xfrm>
            <a:off x="4348037" y="4527642"/>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24" name="Media Placeholder 4">
            <a:extLst>
              <a:ext uri="{FF2B5EF4-FFF2-40B4-BE49-F238E27FC236}">
                <a16:creationId xmlns:a16="http://schemas.microsoft.com/office/drawing/2014/main" id="{7F2851A6-A9CC-C952-AC84-4CD517A46D0C}"/>
              </a:ext>
            </a:extLst>
          </p:cNvPr>
          <p:cNvSpPr>
            <a:spLocks noGrp="1"/>
          </p:cNvSpPr>
          <p:nvPr>
            <p:ph type="media" sz="quarter" idx="42" hasCustomPrompt="1"/>
          </p:nvPr>
        </p:nvSpPr>
        <p:spPr>
          <a:xfrm>
            <a:off x="6173973" y="3635542"/>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25" name="Content Placeholder 21">
            <a:extLst>
              <a:ext uri="{FF2B5EF4-FFF2-40B4-BE49-F238E27FC236}">
                <a16:creationId xmlns:a16="http://schemas.microsoft.com/office/drawing/2014/main" id="{B5288B24-3976-DEF7-D969-A7D85DACDF60}"/>
              </a:ext>
            </a:extLst>
          </p:cNvPr>
          <p:cNvSpPr>
            <a:spLocks noGrp="1"/>
          </p:cNvSpPr>
          <p:nvPr>
            <p:ph sz="quarter" idx="43"/>
          </p:nvPr>
        </p:nvSpPr>
        <p:spPr>
          <a:xfrm>
            <a:off x="6173973" y="4903962"/>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27" name="Text Placeholder 11">
            <a:extLst>
              <a:ext uri="{FF2B5EF4-FFF2-40B4-BE49-F238E27FC236}">
                <a16:creationId xmlns:a16="http://schemas.microsoft.com/office/drawing/2014/main" id="{9DCA967F-BEFD-49E6-A242-FD7375D8604B}"/>
              </a:ext>
            </a:extLst>
          </p:cNvPr>
          <p:cNvSpPr>
            <a:spLocks noGrp="1"/>
          </p:cNvSpPr>
          <p:nvPr>
            <p:ph type="body" sz="quarter" idx="44" hasCustomPrompt="1"/>
          </p:nvPr>
        </p:nvSpPr>
        <p:spPr>
          <a:xfrm>
            <a:off x="6174360" y="4543962"/>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29" name="Media Placeholder 4">
            <a:extLst>
              <a:ext uri="{FF2B5EF4-FFF2-40B4-BE49-F238E27FC236}">
                <a16:creationId xmlns:a16="http://schemas.microsoft.com/office/drawing/2014/main" id="{19986037-1AD6-4C7A-8497-06D748CFAC5E}"/>
              </a:ext>
            </a:extLst>
          </p:cNvPr>
          <p:cNvSpPr>
            <a:spLocks noGrp="1"/>
          </p:cNvSpPr>
          <p:nvPr>
            <p:ph type="media" sz="quarter" idx="45" hasCustomPrompt="1"/>
          </p:nvPr>
        </p:nvSpPr>
        <p:spPr>
          <a:xfrm>
            <a:off x="7994841" y="3619222"/>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31" name="Content Placeholder 21">
            <a:extLst>
              <a:ext uri="{FF2B5EF4-FFF2-40B4-BE49-F238E27FC236}">
                <a16:creationId xmlns:a16="http://schemas.microsoft.com/office/drawing/2014/main" id="{03CDF6DC-85B3-39E8-5D77-3E0340179E31}"/>
              </a:ext>
            </a:extLst>
          </p:cNvPr>
          <p:cNvSpPr>
            <a:spLocks noGrp="1"/>
          </p:cNvSpPr>
          <p:nvPr>
            <p:ph sz="quarter" idx="46"/>
          </p:nvPr>
        </p:nvSpPr>
        <p:spPr>
          <a:xfrm>
            <a:off x="7994841" y="4887642"/>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33" name="Text Placeholder 11">
            <a:extLst>
              <a:ext uri="{FF2B5EF4-FFF2-40B4-BE49-F238E27FC236}">
                <a16:creationId xmlns:a16="http://schemas.microsoft.com/office/drawing/2014/main" id="{7608A590-0C00-7ACB-9D2A-2945E59954ED}"/>
              </a:ext>
            </a:extLst>
          </p:cNvPr>
          <p:cNvSpPr>
            <a:spLocks noGrp="1"/>
          </p:cNvSpPr>
          <p:nvPr>
            <p:ph type="body" sz="quarter" idx="47" hasCustomPrompt="1"/>
          </p:nvPr>
        </p:nvSpPr>
        <p:spPr>
          <a:xfrm>
            <a:off x="7995228" y="4527642"/>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36" name="Media Placeholder 4">
            <a:extLst>
              <a:ext uri="{FF2B5EF4-FFF2-40B4-BE49-F238E27FC236}">
                <a16:creationId xmlns:a16="http://schemas.microsoft.com/office/drawing/2014/main" id="{1AF13959-218B-26DC-172D-2325D3B599B3}"/>
              </a:ext>
            </a:extLst>
          </p:cNvPr>
          <p:cNvSpPr>
            <a:spLocks noGrp="1"/>
          </p:cNvSpPr>
          <p:nvPr>
            <p:ph type="media" sz="quarter" idx="48" hasCustomPrompt="1"/>
          </p:nvPr>
        </p:nvSpPr>
        <p:spPr>
          <a:xfrm>
            <a:off x="9821164" y="3635542"/>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37" name="Content Placeholder 21">
            <a:extLst>
              <a:ext uri="{FF2B5EF4-FFF2-40B4-BE49-F238E27FC236}">
                <a16:creationId xmlns:a16="http://schemas.microsoft.com/office/drawing/2014/main" id="{96CB0D09-0484-F519-ADD5-5CF2F4CE9B3D}"/>
              </a:ext>
            </a:extLst>
          </p:cNvPr>
          <p:cNvSpPr>
            <a:spLocks noGrp="1"/>
          </p:cNvSpPr>
          <p:nvPr>
            <p:ph sz="quarter" idx="49"/>
          </p:nvPr>
        </p:nvSpPr>
        <p:spPr>
          <a:xfrm>
            <a:off x="9821164" y="4903962"/>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38" name="Text Placeholder 11">
            <a:extLst>
              <a:ext uri="{FF2B5EF4-FFF2-40B4-BE49-F238E27FC236}">
                <a16:creationId xmlns:a16="http://schemas.microsoft.com/office/drawing/2014/main" id="{FA377780-98D4-E2E3-1301-E8359B3FFAF2}"/>
              </a:ext>
            </a:extLst>
          </p:cNvPr>
          <p:cNvSpPr>
            <a:spLocks noGrp="1"/>
          </p:cNvSpPr>
          <p:nvPr>
            <p:ph type="body" sz="quarter" idx="50" hasCustomPrompt="1"/>
          </p:nvPr>
        </p:nvSpPr>
        <p:spPr>
          <a:xfrm>
            <a:off x="9821551" y="4543962"/>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2" name="Media Placeholder 4">
            <a:extLst>
              <a:ext uri="{FF2B5EF4-FFF2-40B4-BE49-F238E27FC236}">
                <a16:creationId xmlns:a16="http://schemas.microsoft.com/office/drawing/2014/main" id="{AC3AA6F6-E036-625E-3D69-7D730B2DAB07}"/>
              </a:ext>
            </a:extLst>
          </p:cNvPr>
          <p:cNvSpPr>
            <a:spLocks noGrp="1"/>
          </p:cNvSpPr>
          <p:nvPr>
            <p:ph type="media" sz="quarter" idx="35" hasCustomPrompt="1"/>
          </p:nvPr>
        </p:nvSpPr>
        <p:spPr>
          <a:xfrm>
            <a:off x="683242" y="3612410"/>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3" name="Slide Number Placeholder 2">
            <a:extLst>
              <a:ext uri="{FF2B5EF4-FFF2-40B4-BE49-F238E27FC236}">
                <a16:creationId xmlns:a16="http://schemas.microsoft.com/office/drawing/2014/main" id="{1FFD5B38-F7B5-2D00-D4C6-E92B3FC0E0EE}"/>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106" name="Subtitle 2">
            <a:extLst>
              <a:ext uri="{FF2B5EF4-FFF2-40B4-BE49-F238E27FC236}">
                <a16:creationId xmlns:a16="http://schemas.microsoft.com/office/drawing/2014/main" id="{452451A0-E649-6EC3-9BA3-A13BFD48967F}"/>
              </a:ext>
            </a:extLst>
          </p:cNvPr>
          <p:cNvSpPr>
            <a:spLocks noGrp="1"/>
          </p:cNvSpPr>
          <p:nvPr>
            <p:ph type="subTitle" idx="12"/>
          </p:nvPr>
        </p:nvSpPr>
        <p:spPr>
          <a:xfrm>
            <a:off x="348136" y="879609"/>
            <a:ext cx="6029234"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10" name="Picture Placeholder 73">
            <a:extLst>
              <a:ext uri="{FF2B5EF4-FFF2-40B4-BE49-F238E27FC236}">
                <a16:creationId xmlns:a16="http://schemas.microsoft.com/office/drawing/2014/main" id="{819D3213-0B4F-4707-6BCB-14BDE54CBC14}"/>
              </a:ext>
            </a:extLst>
          </p:cNvPr>
          <p:cNvSpPr>
            <a:spLocks noGrp="1"/>
          </p:cNvSpPr>
          <p:nvPr>
            <p:ph type="pic" sz="quarter" idx="11"/>
          </p:nvPr>
        </p:nvSpPr>
        <p:spPr>
          <a:xfrm>
            <a:off x="7257544" y="420716"/>
            <a:ext cx="4260156" cy="2811582"/>
          </a:xfrm>
          <a:custGeom>
            <a:avLst/>
            <a:gdLst>
              <a:gd name="connsiteX0" fmla="*/ 0 w 4154741"/>
              <a:gd name="connsiteY0" fmla="*/ 0 h 2274354"/>
              <a:gd name="connsiteX1" fmla="*/ 4154741 w 4154741"/>
              <a:gd name="connsiteY1" fmla="*/ 0 h 2274354"/>
              <a:gd name="connsiteX2" fmla="*/ 4154741 w 4154741"/>
              <a:gd name="connsiteY2" fmla="*/ 2274354 h 2274354"/>
              <a:gd name="connsiteX3" fmla="*/ 0 w 4154741"/>
              <a:gd name="connsiteY3" fmla="*/ 2274354 h 2274354"/>
            </a:gdLst>
            <a:ahLst/>
            <a:cxnLst>
              <a:cxn ang="0">
                <a:pos x="connsiteX0" y="connsiteY0"/>
              </a:cxn>
              <a:cxn ang="0">
                <a:pos x="connsiteX1" y="connsiteY1"/>
              </a:cxn>
              <a:cxn ang="0">
                <a:pos x="connsiteX2" y="connsiteY2"/>
              </a:cxn>
              <a:cxn ang="0">
                <a:pos x="connsiteX3" y="connsiteY3"/>
              </a:cxn>
            </a:cxnLst>
            <a:rect l="l" t="t" r="r" b="b"/>
            <a:pathLst>
              <a:path w="4154741" h="2274354">
                <a:moveTo>
                  <a:pt x="0" y="0"/>
                </a:moveTo>
                <a:lnTo>
                  <a:pt x="4154741" y="0"/>
                </a:lnTo>
                <a:lnTo>
                  <a:pt x="4154741" y="2274354"/>
                </a:lnTo>
                <a:lnTo>
                  <a:pt x="0" y="2274354"/>
                </a:lnTo>
                <a:close/>
              </a:path>
            </a:pathLst>
          </a:custGeom>
        </p:spPr>
        <p:txBody>
          <a:bodyPr/>
          <a:lstStyle>
            <a:lvl1pPr>
              <a:defRPr>
                <a:solidFill>
                  <a:schemeClr val="bg1"/>
                </a:solidFill>
              </a:defRPr>
            </a:lvl1pPr>
          </a:lstStyle>
          <a:p>
            <a:endParaRPr lang="en-US"/>
          </a:p>
        </p:txBody>
      </p:sp>
      <p:sp>
        <p:nvSpPr>
          <p:cNvPr id="113" name="Title 1">
            <a:extLst>
              <a:ext uri="{FF2B5EF4-FFF2-40B4-BE49-F238E27FC236}">
                <a16:creationId xmlns:a16="http://schemas.microsoft.com/office/drawing/2014/main" id="{800A6FA7-1910-8A09-C02C-359E144189AB}"/>
              </a:ext>
            </a:extLst>
          </p:cNvPr>
          <p:cNvSpPr>
            <a:spLocks noGrp="1"/>
          </p:cNvSpPr>
          <p:nvPr>
            <p:ph type="title" hasCustomPrompt="1"/>
          </p:nvPr>
        </p:nvSpPr>
        <p:spPr>
          <a:xfrm>
            <a:off x="431999" y="432000"/>
            <a:ext cx="6379487"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5" name="Content Placeholder 21">
            <a:extLst>
              <a:ext uri="{FF2B5EF4-FFF2-40B4-BE49-F238E27FC236}">
                <a16:creationId xmlns:a16="http://schemas.microsoft.com/office/drawing/2014/main" id="{7A208F69-3D14-039D-81E6-EDB304DC9A00}"/>
              </a:ext>
            </a:extLst>
          </p:cNvPr>
          <p:cNvSpPr>
            <a:spLocks noGrp="1"/>
          </p:cNvSpPr>
          <p:nvPr>
            <p:ph sz="quarter" idx="30"/>
          </p:nvPr>
        </p:nvSpPr>
        <p:spPr>
          <a:xfrm>
            <a:off x="683242" y="4880830"/>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6" name="Text Placeholder 11">
            <a:extLst>
              <a:ext uri="{FF2B5EF4-FFF2-40B4-BE49-F238E27FC236}">
                <a16:creationId xmlns:a16="http://schemas.microsoft.com/office/drawing/2014/main" id="{71E1ECC7-DE94-82AD-2E34-B63AAA6D0F14}"/>
              </a:ext>
            </a:extLst>
          </p:cNvPr>
          <p:cNvSpPr>
            <a:spLocks noGrp="1"/>
          </p:cNvSpPr>
          <p:nvPr>
            <p:ph type="body" sz="quarter" idx="14" hasCustomPrompt="1"/>
          </p:nvPr>
        </p:nvSpPr>
        <p:spPr>
          <a:xfrm>
            <a:off x="683629" y="4520830"/>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39" name="Content Placeholder 21">
            <a:extLst>
              <a:ext uri="{FF2B5EF4-FFF2-40B4-BE49-F238E27FC236}">
                <a16:creationId xmlns:a16="http://schemas.microsoft.com/office/drawing/2014/main" id="{C9D1FD03-F4BA-1B42-2B7D-20CAFB45064E}"/>
              </a:ext>
            </a:extLst>
          </p:cNvPr>
          <p:cNvSpPr>
            <a:spLocks noGrp="1"/>
          </p:cNvSpPr>
          <p:nvPr>
            <p:ph sz="quarter" idx="51"/>
          </p:nvPr>
        </p:nvSpPr>
        <p:spPr>
          <a:xfrm>
            <a:off x="751075" y="2028730"/>
            <a:ext cx="6060411" cy="1200540"/>
          </a:xfrm>
          <a:prstGeom prst="rect">
            <a:avLst/>
          </a:prstGeom>
        </p:spPr>
        <p:txBody>
          <a:bodyPr/>
          <a:lstStyle>
            <a:lvl1pPr marL="0" indent="0" algn="l">
              <a:buNone/>
              <a:defRPr sz="1400">
                <a:solidFill>
                  <a:schemeClr val="tx1"/>
                </a:solidFill>
              </a:defRPr>
            </a:lvl1pPr>
            <a:lvl2pPr>
              <a:defRPr sz="1400"/>
            </a:lvl2pPr>
            <a:lvl3pPr>
              <a:defRPr sz="1400"/>
            </a:lvl3pPr>
            <a:lvl4pPr>
              <a:defRPr sz="1400"/>
            </a:lvl4pPr>
            <a:lvl5pPr>
              <a:defRPr sz="1400"/>
            </a:lvl5pPr>
          </a:lstStyle>
          <a:p>
            <a:pPr lvl="0"/>
            <a:r>
              <a:rPr lang="en-US"/>
              <a:t>Click to edit</a:t>
            </a:r>
          </a:p>
        </p:txBody>
      </p:sp>
    </p:spTree>
    <p:extLst>
      <p:ext uri="{BB962C8B-B14F-4D97-AF65-F5344CB8AC3E}">
        <p14:creationId xmlns:p14="http://schemas.microsoft.com/office/powerpoint/2010/main" val="845476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77CF70-9360-2820-476B-1F7624EC9B3E}"/>
              </a:ext>
            </a:extLst>
          </p:cNvPr>
          <p:cNvSpPr/>
          <p:nvPr userDrawn="1"/>
        </p:nvSpPr>
        <p:spPr>
          <a:xfrm>
            <a:off x="3750366" y="118"/>
            <a:ext cx="8441634" cy="6498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lide Number Placeholder 2">
            <a:extLst>
              <a:ext uri="{FF2B5EF4-FFF2-40B4-BE49-F238E27FC236}">
                <a16:creationId xmlns:a16="http://schemas.microsoft.com/office/drawing/2014/main" id="{1FFD5B38-F7B5-2D00-D4C6-E92B3FC0E0EE}"/>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11" name="Content Placeholder 21">
            <a:extLst>
              <a:ext uri="{FF2B5EF4-FFF2-40B4-BE49-F238E27FC236}">
                <a16:creationId xmlns:a16="http://schemas.microsoft.com/office/drawing/2014/main" id="{0E82B1BC-9704-3A32-FA85-66A8763266CD}"/>
              </a:ext>
            </a:extLst>
          </p:cNvPr>
          <p:cNvSpPr>
            <a:spLocks noGrp="1"/>
          </p:cNvSpPr>
          <p:nvPr>
            <p:ph sz="quarter" idx="30"/>
          </p:nvPr>
        </p:nvSpPr>
        <p:spPr>
          <a:xfrm>
            <a:off x="4511449" y="4309797"/>
            <a:ext cx="1836378" cy="501887"/>
          </a:xfrm>
          <a:prstGeom prst="rect">
            <a:avLst/>
          </a:prstGeom>
        </p:spPr>
        <p:txBody>
          <a:bodyPr/>
          <a:lstStyle>
            <a:lvl1pPr marL="0" indent="0" algn="ctr">
              <a:buNone/>
              <a:defRPr sz="1400"/>
            </a:lvl1pPr>
            <a:lvl2pPr>
              <a:defRPr sz="1400"/>
            </a:lvl2pPr>
            <a:lvl3pPr>
              <a:defRPr sz="1400"/>
            </a:lvl3pPr>
            <a:lvl4pPr>
              <a:defRPr sz="1400"/>
            </a:lvl4pPr>
            <a:lvl5pPr>
              <a:defRPr sz="1400"/>
            </a:lvl5pPr>
          </a:lstStyle>
          <a:p>
            <a:pPr lvl="0"/>
            <a:r>
              <a:rPr lang="en-US"/>
              <a:t>Click to edit</a:t>
            </a:r>
          </a:p>
        </p:txBody>
      </p:sp>
      <p:sp>
        <p:nvSpPr>
          <p:cNvPr id="12" name="Text Placeholder 11">
            <a:extLst>
              <a:ext uri="{FF2B5EF4-FFF2-40B4-BE49-F238E27FC236}">
                <a16:creationId xmlns:a16="http://schemas.microsoft.com/office/drawing/2014/main" id="{F20596E1-96B9-4C37-9797-7E6DC0785C1C}"/>
              </a:ext>
            </a:extLst>
          </p:cNvPr>
          <p:cNvSpPr>
            <a:spLocks noGrp="1"/>
          </p:cNvSpPr>
          <p:nvPr>
            <p:ph type="body" sz="quarter" idx="14" hasCustomPrompt="1"/>
          </p:nvPr>
        </p:nvSpPr>
        <p:spPr>
          <a:xfrm>
            <a:off x="4541214" y="3814556"/>
            <a:ext cx="1800900" cy="360000"/>
          </a:xfrm>
          <a:prstGeom prst="rect">
            <a:avLst/>
          </a:prstGeom>
          <a:noFill/>
        </p:spPr>
        <p:txBody>
          <a:bodyPr anchor="ctr"/>
          <a:lstStyle>
            <a:lvl1pPr marL="0" indent="0" algn="ctr">
              <a:buFont typeface="Arial" panose="020B0604020202020204" pitchFamily="34" charset="0"/>
              <a:buNone/>
              <a:defRPr sz="1400" b="1" i="0">
                <a:solidFill>
                  <a:schemeClr val="accent1"/>
                </a:solidFill>
                <a:latin typeface="+mn-lt"/>
              </a:defRPr>
            </a:lvl1pPr>
          </a:lstStyle>
          <a:p>
            <a:pPr lvl="0"/>
            <a:r>
              <a:rPr lang="en-US" noProof="0"/>
              <a:t>MOCKUP NAME</a:t>
            </a:r>
          </a:p>
        </p:txBody>
      </p:sp>
      <p:sp>
        <p:nvSpPr>
          <p:cNvPr id="13" name="Picture Placeholder 3">
            <a:extLst>
              <a:ext uri="{FF2B5EF4-FFF2-40B4-BE49-F238E27FC236}">
                <a16:creationId xmlns:a16="http://schemas.microsoft.com/office/drawing/2014/main" id="{71AB3DBF-5E6A-DC1C-5F58-1870E572E059}"/>
              </a:ext>
            </a:extLst>
          </p:cNvPr>
          <p:cNvSpPr>
            <a:spLocks noGrp="1"/>
          </p:cNvSpPr>
          <p:nvPr>
            <p:ph type="pic" sz="quarter" idx="23"/>
          </p:nvPr>
        </p:nvSpPr>
        <p:spPr>
          <a:xfrm>
            <a:off x="4540441" y="-1"/>
            <a:ext cx="1801366" cy="3429001"/>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4" name="Content Placeholder 21">
            <a:extLst>
              <a:ext uri="{FF2B5EF4-FFF2-40B4-BE49-F238E27FC236}">
                <a16:creationId xmlns:a16="http://schemas.microsoft.com/office/drawing/2014/main" id="{FDE2C231-05FD-3033-B4D8-2959DB4564D5}"/>
              </a:ext>
            </a:extLst>
          </p:cNvPr>
          <p:cNvSpPr>
            <a:spLocks noGrp="1"/>
          </p:cNvSpPr>
          <p:nvPr>
            <p:ph sz="quarter" idx="31"/>
          </p:nvPr>
        </p:nvSpPr>
        <p:spPr>
          <a:xfrm>
            <a:off x="9354797" y="4309798"/>
            <a:ext cx="1836378" cy="501887"/>
          </a:xfrm>
          <a:prstGeom prst="rect">
            <a:avLst/>
          </a:prstGeom>
        </p:spPr>
        <p:txBody>
          <a:bodyPr/>
          <a:lstStyle>
            <a:lvl1pPr marL="0" indent="0" algn="ctr">
              <a:buNone/>
              <a:defRPr sz="1400"/>
            </a:lvl1pPr>
            <a:lvl2pPr>
              <a:defRPr sz="1400"/>
            </a:lvl2pPr>
            <a:lvl3pPr>
              <a:defRPr sz="1400"/>
            </a:lvl3pPr>
            <a:lvl4pPr>
              <a:defRPr sz="1400"/>
            </a:lvl4pPr>
            <a:lvl5pPr>
              <a:defRPr sz="1400"/>
            </a:lvl5pPr>
          </a:lstStyle>
          <a:p>
            <a:pPr lvl="0"/>
            <a:r>
              <a:rPr lang="en-US"/>
              <a:t>Click to edit</a:t>
            </a:r>
          </a:p>
        </p:txBody>
      </p:sp>
      <p:sp>
        <p:nvSpPr>
          <p:cNvPr id="35" name="Text Placeholder 11">
            <a:extLst>
              <a:ext uri="{FF2B5EF4-FFF2-40B4-BE49-F238E27FC236}">
                <a16:creationId xmlns:a16="http://schemas.microsoft.com/office/drawing/2014/main" id="{2800C8ED-091E-B53E-2B9A-4CDBF8977B4F}"/>
              </a:ext>
            </a:extLst>
          </p:cNvPr>
          <p:cNvSpPr>
            <a:spLocks noGrp="1"/>
          </p:cNvSpPr>
          <p:nvPr>
            <p:ph type="body" sz="quarter" idx="32" hasCustomPrompt="1"/>
          </p:nvPr>
        </p:nvSpPr>
        <p:spPr>
          <a:xfrm>
            <a:off x="9384562" y="3814557"/>
            <a:ext cx="1800900" cy="360000"/>
          </a:xfrm>
          <a:prstGeom prst="rect">
            <a:avLst/>
          </a:prstGeom>
          <a:noFill/>
        </p:spPr>
        <p:txBody>
          <a:bodyPr anchor="ctr"/>
          <a:lstStyle>
            <a:lvl1pPr marL="0" indent="0" algn="ctr">
              <a:buFont typeface="Arial" panose="020B0604020202020204" pitchFamily="34" charset="0"/>
              <a:buNone/>
              <a:defRPr sz="1400" b="1" i="0">
                <a:solidFill>
                  <a:schemeClr val="accent1"/>
                </a:solidFill>
                <a:latin typeface="+mn-lt"/>
              </a:defRPr>
            </a:lvl1pPr>
          </a:lstStyle>
          <a:p>
            <a:pPr lvl="0"/>
            <a:r>
              <a:rPr lang="en-US" noProof="0"/>
              <a:t>MOCKUP NAME</a:t>
            </a:r>
          </a:p>
        </p:txBody>
      </p:sp>
      <p:sp>
        <p:nvSpPr>
          <p:cNvPr id="41" name="Picture Placeholder 3">
            <a:extLst>
              <a:ext uri="{FF2B5EF4-FFF2-40B4-BE49-F238E27FC236}">
                <a16:creationId xmlns:a16="http://schemas.microsoft.com/office/drawing/2014/main" id="{BFC6B452-FBC9-1796-704F-248DCBBF8F19}"/>
              </a:ext>
            </a:extLst>
          </p:cNvPr>
          <p:cNvSpPr>
            <a:spLocks noGrp="1"/>
          </p:cNvSpPr>
          <p:nvPr>
            <p:ph type="pic" sz="quarter" idx="33"/>
          </p:nvPr>
        </p:nvSpPr>
        <p:spPr>
          <a:xfrm>
            <a:off x="9383789" y="0"/>
            <a:ext cx="1801366" cy="3429001"/>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42" name="Content Placeholder 21">
            <a:extLst>
              <a:ext uri="{FF2B5EF4-FFF2-40B4-BE49-F238E27FC236}">
                <a16:creationId xmlns:a16="http://schemas.microsoft.com/office/drawing/2014/main" id="{A77ABF88-60CD-5EF2-1704-C69089342ADF}"/>
              </a:ext>
            </a:extLst>
          </p:cNvPr>
          <p:cNvSpPr>
            <a:spLocks noGrp="1"/>
          </p:cNvSpPr>
          <p:nvPr>
            <p:ph sz="quarter" idx="34"/>
          </p:nvPr>
        </p:nvSpPr>
        <p:spPr>
          <a:xfrm>
            <a:off x="6920028" y="2145449"/>
            <a:ext cx="1836378" cy="501887"/>
          </a:xfrm>
          <a:prstGeom prst="rect">
            <a:avLst/>
          </a:prstGeom>
        </p:spPr>
        <p:txBody>
          <a:bodyPr/>
          <a:lstStyle>
            <a:lvl1pPr marL="0" indent="0" algn="ctr">
              <a:buNone/>
              <a:defRPr sz="1400"/>
            </a:lvl1pPr>
            <a:lvl2pPr>
              <a:defRPr sz="1400"/>
            </a:lvl2pPr>
            <a:lvl3pPr>
              <a:defRPr sz="1400"/>
            </a:lvl3pPr>
            <a:lvl4pPr>
              <a:defRPr sz="1400"/>
            </a:lvl4pPr>
            <a:lvl5pPr>
              <a:defRPr sz="1400"/>
            </a:lvl5pPr>
          </a:lstStyle>
          <a:p>
            <a:pPr lvl="0"/>
            <a:r>
              <a:rPr lang="en-US"/>
              <a:t>Click to edit</a:t>
            </a:r>
          </a:p>
        </p:txBody>
      </p:sp>
      <p:sp>
        <p:nvSpPr>
          <p:cNvPr id="43" name="Text Placeholder 11">
            <a:extLst>
              <a:ext uri="{FF2B5EF4-FFF2-40B4-BE49-F238E27FC236}">
                <a16:creationId xmlns:a16="http://schemas.microsoft.com/office/drawing/2014/main" id="{F199B7C5-2E26-03E4-6E08-BADBAF2925F8}"/>
              </a:ext>
            </a:extLst>
          </p:cNvPr>
          <p:cNvSpPr>
            <a:spLocks noGrp="1"/>
          </p:cNvSpPr>
          <p:nvPr>
            <p:ph type="body" sz="quarter" idx="35" hasCustomPrompt="1"/>
          </p:nvPr>
        </p:nvSpPr>
        <p:spPr>
          <a:xfrm>
            <a:off x="6949793" y="1650208"/>
            <a:ext cx="1800900" cy="360000"/>
          </a:xfrm>
          <a:prstGeom prst="rect">
            <a:avLst/>
          </a:prstGeom>
          <a:noFill/>
        </p:spPr>
        <p:txBody>
          <a:bodyPr anchor="ctr"/>
          <a:lstStyle>
            <a:lvl1pPr marL="0" indent="0" algn="ctr">
              <a:buFont typeface="Arial" panose="020B0604020202020204" pitchFamily="34" charset="0"/>
              <a:buNone/>
              <a:defRPr sz="1400" b="1" i="0">
                <a:solidFill>
                  <a:schemeClr val="accent1"/>
                </a:solidFill>
                <a:latin typeface="+mn-lt"/>
              </a:defRPr>
            </a:lvl1pPr>
          </a:lstStyle>
          <a:p>
            <a:pPr lvl="0"/>
            <a:r>
              <a:rPr lang="en-US" noProof="0"/>
              <a:t>MOCKUP NAME</a:t>
            </a:r>
          </a:p>
        </p:txBody>
      </p:sp>
      <p:sp>
        <p:nvSpPr>
          <p:cNvPr id="44" name="Picture Placeholder 3">
            <a:extLst>
              <a:ext uri="{FF2B5EF4-FFF2-40B4-BE49-F238E27FC236}">
                <a16:creationId xmlns:a16="http://schemas.microsoft.com/office/drawing/2014/main" id="{FC999433-F2E1-FB98-83CE-668D880D6E04}"/>
              </a:ext>
            </a:extLst>
          </p:cNvPr>
          <p:cNvSpPr>
            <a:spLocks noGrp="1"/>
          </p:cNvSpPr>
          <p:nvPr>
            <p:ph type="pic" sz="quarter" idx="36"/>
          </p:nvPr>
        </p:nvSpPr>
        <p:spPr>
          <a:xfrm>
            <a:off x="6949327" y="3069406"/>
            <a:ext cx="1801366" cy="3429001"/>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 name="Title 1">
            <a:extLst>
              <a:ext uri="{FF2B5EF4-FFF2-40B4-BE49-F238E27FC236}">
                <a16:creationId xmlns:a16="http://schemas.microsoft.com/office/drawing/2014/main" id="{8B9EA046-0B4D-6486-05AE-5E19EDD267D9}"/>
              </a:ext>
            </a:extLst>
          </p:cNvPr>
          <p:cNvSpPr>
            <a:spLocks noGrp="1"/>
          </p:cNvSpPr>
          <p:nvPr>
            <p:ph type="title" hasCustomPrompt="1"/>
          </p:nvPr>
        </p:nvSpPr>
        <p:spPr>
          <a:xfrm>
            <a:off x="307898" y="4441371"/>
            <a:ext cx="3097775" cy="114984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81F6E2A8-44B9-E04A-1219-1B4B729E55D9}"/>
              </a:ext>
            </a:extLst>
          </p:cNvPr>
          <p:cNvSpPr>
            <a:spLocks noGrp="1"/>
          </p:cNvSpPr>
          <p:nvPr>
            <p:ph type="subTitle" idx="37"/>
          </p:nvPr>
        </p:nvSpPr>
        <p:spPr>
          <a:xfrm>
            <a:off x="223058" y="5601654"/>
            <a:ext cx="3182615" cy="435252"/>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03354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Column 3">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1B1CB0-BBBF-6576-FDEB-6B3189126685}"/>
              </a:ext>
            </a:extLst>
          </p:cNvPr>
          <p:cNvSpPr/>
          <p:nvPr userDrawn="1"/>
        </p:nvSpPr>
        <p:spPr>
          <a:xfrm flipV="1">
            <a:off x="0" y="2883029"/>
            <a:ext cx="12188952" cy="361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edia Placeholder 5">
            <a:extLst>
              <a:ext uri="{FF2B5EF4-FFF2-40B4-BE49-F238E27FC236}">
                <a16:creationId xmlns:a16="http://schemas.microsoft.com/office/drawing/2014/main" id="{8B035C06-7077-586A-D708-9744B964EADE}"/>
              </a:ext>
            </a:extLst>
          </p:cNvPr>
          <p:cNvSpPr>
            <a:spLocks noGrp="1"/>
          </p:cNvSpPr>
          <p:nvPr>
            <p:ph type="media" sz="quarter" idx="35" hasCustomPrompt="1"/>
          </p:nvPr>
        </p:nvSpPr>
        <p:spPr>
          <a:xfrm>
            <a:off x="1862767" y="2116645"/>
            <a:ext cx="1521811" cy="1520524"/>
          </a:xfrm>
          <a:prstGeom prst="ellipse">
            <a:avLst/>
          </a:prstGeom>
          <a:solidFill>
            <a:schemeClr val="bg1"/>
          </a:solidFill>
          <a:ln>
            <a:solidFill>
              <a:schemeClr val="accent1"/>
            </a:solidFill>
          </a:ln>
        </p:spPr>
        <p:txBody>
          <a:bodyPr anchor="ctr"/>
          <a:lstStyle>
            <a:lvl1pPr marL="0" indent="0" algn="ctr">
              <a:buNone/>
              <a:defRPr sz="1200">
                <a:solidFill>
                  <a:schemeClr val="tx1"/>
                </a:solidFill>
              </a:defRPr>
            </a:lvl1pPr>
          </a:lstStyle>
          <a:p>
            <a:r>
              <a:rPr lang="en-US"/>
              <a:t>Can change image/outline/add icon</a:t>
            </a:r>
          </a:p>
        </p:txBody>
      </p:sp>
      <p:sp>
        <p:nvSpPr>
          <p:cNvPr id="8" name="Media Placeholder 5">
            <a:extLst>
              <a:ext uri="{FF2B5EF4-FFF2-40B4-BE49-F238E27FC236}">
                <a16:creationId xmlns:a16="http://schemas.microsoft.com/office/drawing/2014/main" id="{5CBE634F-567A-2BC2-6BB5-DC15DA7D1957}"/>
              </a:ext>
            </a:extLst>
          </p:cNvPr>
          <p:cNvSpPr>
            <a:spLocks noGrp="1"/>
          </p:cNvSpPr>
          <p:nvPr>
            <p:ph type="media" sz="quarter" idx="36" hasCustomPrompt="1"/>
          </p:nvPr>
        </p:nvSpPr>
        <p:spPr>
          <a:xfrm>
            <a:off x="5350607" y="2119854"/>
            <a:ext cx="1521811" cy="1520524"/>
          </a:xfrm>
          <a:prstGeom prst="ellipse">
            <a:avLst/>
          </a:prstGeom>
          <a:solidFill>
            <a:schemeClr val="bg1"/>
          </a:solidFill>
          <a:ln>
            <a:solidFill>
              <a:schemeClr val="accent1"/>
            </a:solidFill>
          </a:ln>
        </p:spPr>
        <p:txBody>
          <a:bodyPr anchor="ctr"/>
          <a:lstStyle>
            <a:lvl1pPr marL="0" indent="0" algn="ctr">
              <a:buFontTx/>
              <a:buNone/>
              <a:defRPr sz="1200">
                <a:solidFill>
                  <a:schemeClr val="tx1"/>
                </a:solidFill>
              </a:defRPr>
            </a:lvl1pPr>
          </a:lstStyle>
          <a:p>
            <a:r>
              <a:rPr lang="en-US"/>
              <a:t>Can change image/outline/add icon</a:t>
            </a:r>
          </a:p>
        </p:txBody>
      </p:sp>
      <p:sp>
        <p:nvSpPr>
          <p:cNvPr id="9" name="Media Placeholder 5">
            <a:extLst>
              <a:ext uri="{FF2B5EF4-FFF2-40B4-BE49-F238E27FC236}">
                <a16:creationId xmlns:a16="http://schemas.microsoft.com/office/drawing/2014/main" id="{7534A2FA-AF5D-C3C9-0DB8-BF7AC17498C2}"/>
              </a:ext>
            </a:extLst>
          </p:cNvPr>
          <p:cNvSpPr>
            <a:spLocks noGrp="1"/>
          </p:cNvSpPr>
          <p:nvPr>
            <p:ph type="media" sz="quarter" idx="37" hasCustomPrompt="1"/>
          </p:nvPr>
        </p:nvSpPr>
        <p:spPr>
          <a:xfrm>
            <a:off x="8853656" y="2156019"/>
            <a:ext cx="1521811" cy="1520524"/>
          </a:xfrm>
          <a:prstGeom prst="ellipse">
            <a:avLst/>
          </a:prstGeom>
          <a:solidFill>
            <a:schemeClr val="bg1"/>
          </a:solidFill>
          <a:ln>
            <a:solidFill>
              <a:schemeClr val="accent1"/>
            </a:solidFill>
          </a:ln>
        </p:spPr>
        <p:txBody>
          <a:bodyPr anchor="ctr"/>
          <a:lstStyle>
            <a:lvl1pPr marL="0" indent="0" algn="ctr">
              <a:buNone/>
              <a:defRPr sz="1200">
                <a:solidFill>
                  <a:schemeClr val="tx1"/>
                </a:solidFill>
              </a:defRPr>
            </a:lvl1pPr>
          </a:lstStyle>
          <a:p>
            <a:r>
              <a:rPr lang="en-US"/>
              <a:t>Can change image/outline/add icon</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3" name="Title 1">
            <a:extLst>
              <a:ext uri="{FF2B5EF4-FFF2-40B4-BE49-F238E27FC236}">
                <a16:creationId xmlns:a16="http://schemas.microsoft.com/office/drawing/2014/main" id="{DF98BA84-E665-A691-70A6-85B2FF1C6E7E}"/>
              </a:ext>
            </a:extLst>
          </p:cNvPr>
          <p:cNvSpPr>
            <a:spLocks noGrp="1"/>
          </p:cNvSpPr>
          <p:nvPr>
            <p:ph type="title" hasCustomPrompt="1"/>
          </p:nvPr>
        </p:nvSpPr>
        <p:spPr>
          <a:xfrm>
            <a:off x="1491107" y="954537"/>
            <a:ext cx="9447292" cy="432000"/>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0A1B0D9C-51C9-78A5-0B8D-6E97F3D43D87}"/>
              </a:ext>
            </a:extLst>
          </p:cNvPr>
          <p:cNvSpPr>
            <a:spLocks noGrp="1"/>
          </p:cNvSpPr>
          <p:nvPr>
            <p:ph type="subTitle" idx="10"/>
          </p:nvPr>
        </p:nvSpPr>
        <p:spPr>
          <a:xfrm>
            <a:off x="1491107" y="1396976"/>
            <a:ext cx="9447292" cy="299833"/>
          </a:xfrm>
          <a:prstGeom prst="rect">
            <a:avLst/>
          </a:prstGeo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5" name="Content Placeholder 21">
            <a:extLst>
              <a:ext uri="{FF2B5EF4-FFF2-40B4-BE49-F238E27FC236}">
                <a16:creationId xmlns:a16="http://schemas.microsoft.com/office/drawing/2014/main" id="{5DA25BA9-D26B-C759-5250-2C4690B51CEF}"/>
              </a:ext>
            </a:extLst>
          </p:cNvPr>
          <p:cNvSpPr>
            <a:spLocks noGrp="1"/>
          </p:cNvSpPr>
          <p:nvPr>
            <p:ph sz="quarter" idx="30"/>
          </p:nvPr>
        </p:nvSpPr>
        <p:spPr>
          <a:xfrm>
            <a:off x="1009064" y="4470057"/>
            <a:ext cx="3230429" cy="1581798"/>
          </a:xfrm>
          <a:prstGeom prst="rect">
            <a:avLst/>
          </a:prstGeom>
        </p:spPr>
        <p:txBody>
          <a:bodyPr lIns="9144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C628F294-7BFE-84C6-6E96-963441888B26}"/>
              </a:ext>
            </a:extLst>
          </p:cNvPr>
          <p:cNvSpPr>
            <a:spLocks noGrp="1"/>
          </p:cNvSpPr>
          <p:nvPr>
            <p:ph type="body" sz="quarter" idx="25" hasCustomPrompt="1"/>
          </p:nvPr>
        </p:nvSpPr>
        <p:spPr>
          <a:xfrm>
            <a:off x="997342" y="3974971"/>
            <a:ext cx="3238059" cy="360000"/>
          </a:xfrm>
          <a:prstGeom prst="rect">
            <a:avLst/>
          </a:prstGeom>
          <a:noFill/>
        </p:spPr>
        <p:txBody>
          <a:bodyPr lIns="182880"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27" name="Content Placeholder 21">
            <a:extLst>
              <a:ext uri="{FF2B5EF4-FFF2-40B4-BE49-F238E27FC236}">
                <a16:creationId xmlns:a16="http://schemas.microsoft.com/office/drawing/2014/main" id="{035CB3E5-4E78-35C2-8C11-1B23F911E4F0}"/>
              </a:ext>
            </a:extLst>
          </p:cNvPr>
          <p:cNvSpPr>
            <a:spLocks noGrp="1"/>
          </p:cNvSpPr>
          <p:nvPr>
            <p:ph sz="quarter" idx="31"/>
          </p:nvPr>
        </p:nvSpPr>
        <p:spPr>
          <a:xfrm>
            <a:off x="4512132" y="4470057"/>
            <a:ext cx="3214615" cy="1581798"/>
          </a:xfrm>
          <a:prstGeom prst="rect">
            <a:avLst/>
          </a:prstGeom>
        </p:spPr>
        <p:txBody>
          <a:bodyPr lIns="9144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107C7795-4383-2AA1-2DEA-0D3DD5869E37}"/>
              </a:ext>
            </a:extLst>
          </p:cNvPr>
          <p:cNvSpPr>
            <a:spLocks noGrp="1"/>
          </p:cNvSpPr>
          <p:nvPr>
            <p:ph type="body" sz="quarter" idx="32" hasCustomPrompt="1"/>
          </p:nvPr>
        </p:nvSpPr>
        <p:spPr>
          <a:xfrm>
            <a:off x="4500410" y="3974971"/>
            <a:ext cx="3222207" cy="360000"/>
          </a:xfrm>
          <a:prstGeom prst="rect">
            <a:avLst/>
          </a:prstGeom>
          <a:noFill/>
        </p:spPr>
        <p:txBody>
          <a:bodyPr lIns="182880"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29" name="Content Placeholder 21">
            <a:extLst>
              <a:ext uri="{FF2B5EF4-FFF2-40B4-BE49-F238E27FC236}">
                <a16:creationId xmlns:a16="http://schemas.microsoft.com/office/drawing/2014/main" id="{733333D3-3DF0-B639-46DB-E20B389D356A}"/>
              </a:ext>
            </a:extLst>
          </p:cNvPr>
          <p:cNvSpPr>
            <a:spLocks noGrp="1"/>
          </p:cNvSpPr>
          <p:nvPr>
            <p:ph sz="quarter" idx="33"/>
          </p:nvPr>
        </p:nvSpPr>
        <p:spPr>
          <a:xfrm>
            <a:off x="7999348" y="4470057"/>
            <a:ext cx="3230429" cy="1581798"/>
          </a:xfrm>
          <a:prstGeom prst="rect">
            <a:avLst/>
          </a:prstGeom>
        </p:spPr>
        <p:txBody>
          <a:bodyPr lIns="9144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1">
            <a:extLst>
              <a:ext uri="{FF2B5EF4-FFF2-40B4-BE49-F238E27FC236}">
                <a16:creationId xmlns:a16="http://schemas.microsoft.com/office/drawing/2014/main" id="{9DC9F35B-C45A-E33A-99CF-25F4B22DF8DC}"/>
              </a:ext>
            </a:extLst>
          </p:cNvPr>
          <p:cNvSpPr>
            <a:spLocks noGrp="1"/>
          </p:cNvSpPr>
          <p:nvPr>
            <p:ph type="body" sz="quarter" idx="34" hasCustomPrompt="1"/>
          </p:nvPr>
        </p:nvSpPr>
        <p:spPr>
          <a:xfrm>
            <a:off x="7987626" y="3974971"/>
            <a:ext cx="3238059" cy="360000"/>
          </a:xfrm>
          <a:prstGeom prst="rect">
            <a:avLst/>
          </a:prstGeom>
          <a:noFill/>
        </p:spPr>
        <p:txBody>
          <a:bodyPr lIns="182880"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Tree>
    <p:extLst>
      <p:ext uri="{BB962C8B-B14F-4D97-AF65-F5344CB8AC3E}">
        <p14:creationId xmlns:p14="http://schemas.microsoft.com/office/powerpoint/2010/main" val="3822250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Column 1">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1FDC9E42-40F6-CC1E-5ACC-8693E8BA737C}"/>
              </a:ext>
            </a:extLst>
          </p:cNvPr>
          <p:cNvSpPr>
            <a:spLocks noGrp="1"/>
          </p:cNvSpPr>
          <p:nvPr>
            <p:ph type="media" sz="quarter" idx="35" hasCustomPrompt="1"/>
          </p:nvPr>
        </p:nvSpPr>
        <p:spPr>
          <a:xfrm>
            <a:off x="431999" y="1609725"/>
            <a:ext cx="3579438" cy="4405313"/>
          </a:xfrm>
          <a:prstGeom prst="rect">
            <a:avLst/>
          </a:prstGeom>
          <a:solidFill>
            <a:schemeClr val="accent1"/>
          </a:solidFill>
        </p:spPr>
        <p:txBody>
          <a:bodyPr/>
          <a:lstStyle>
            <a:lvl1pPr marL="0" indent="0">
              <a:buNone/>
              <a:defRPr sz="1000">
                <a:solidFill>
                  <a:schemeClr val="bg1"/>
                </a:solidFill>
              </a:defRPr>
            </a:lvl1pPr>
          </a:lstStyle>
          <a:p>
            <a:r>
              <a:rPr lang="en-US"/>
              <a:t>Can change block color in format shape window</a:t>
            </a:r>
          </a:p>
        </p:txBody>
      </p:sp>
      <p:sp>
        <p:nvSpPr>
          <p:cNvPr id="6" name="Media Placeholder 4">
            <a:extLst>
              <a:ext uri="{FF2B5EF4-FFF2-40B4-BE49-F238E27FC236}">
                <a16:creationId xmlns:a16="http://schemas.microsoft.com/office/drawing/2014/main" id="{115DFCC5-74A2-55E9-94CB-3AEEA1300467}"/>
              </a:ext>
            </a:extLst>
          </p:cNvPr>
          <p:cNvSpPr>
            <a:spLocks noGrp="1"/>
          </p:cNvSpPr>
          <p:nvPr>
            <p:ph type="media" sz="quarter" idx="36" hasCustomPrompt="1"/>
          </p:nvPr>
        </p:nvSpPr>
        <p:spPr>
          <a:xfrm>
            <a:off x="4287374" y="1609725"/>
            <a:ext cx="3579438" cy="4405313"/>
          </a:xfrm>
          <a:prstGeom prst="rect">
            <a:avLst/>
          </a:prstGeom>
          <a:solidFill>
            <a:schemeClr val="accent1"/>
          </a:solidFill>
        </p:spPr>
        <p:txBody>
          <a:bodyPr/>
          <a:lstStyle>
            <a:lvl1pPr marL="0" indent="0">
              <a:buNone/>
              <a:defRPr sz="1000">
                <a:solidFill>
                  <a:schemeClr val="bg1"/>
                </a:solidFill>
              </a:defRPr>
            </a:lvl1pPr>
          </a:lstStyle>
          <a:p>
            <a:r>
              <a:rPr lang="en-US"/>
              <a:t>Can change block color in format shape window</a:t>
            </a:r>
          </a:p>
        </p:txBody>
      </p:sp>
      <p:sp>
        <p:nvSpPr>
          <p:cNvPr id="8" name="Media Placeholder 4">
            <a:extLst>
              <a:ext uri="{FF2B5EF4-FFF2-40B4-BE49-F238E27FC236}">
                <a16:creationId xmlns:a16="http://schemas.microsoft.com/office/drawing/2014/main" id="{697E683E-1C72-25E9-6FF7-697BAAC6EFD3}"/>
              </a:ext>
            </a:extLst>
          </p:cNvPr>
          <p:cNvSpPr>
            <a:spLocks noGrp="1"/>
          </p:cNvSpPr>
          <p:nvPr>
            <p:ph type="media" sz="quarter" idx="37" hasCustomPrompt="1"/>
          </p:nvPr>
        </p:nvSpPr>
        <p:spPr>
          <a:xfrm>
            <a:off x="8091344" y="1609725"/>
            <a:ext cx="3579438" cy="4405313"/>
          </a:xfrm>
          <a:prstGeom prst="rect">
            <a:avLst/>
          </a:prstGeom>
          <a:solidFill>
            <a:schemeClr val="accent1"/>
          </a:solidFill>
        </p:spPr>
        <p:txBody>
          <a:bodyPr/>
          <a:lstStyle>
            <a:lvl1pPr marL="0" indent="0">
              <a:buNone/>
              <a:defRPr sz="1000">
                <a:solidFill>
                  <a:schemeClr val="bg1"/>
                </a:solidFill>
              </a:defRPr>
            </a:lvl1pPr>
          </a:lstStyle>
          <a:p>
            <a:r>
              <a:rPr lang="en-US"/>
              <a:t>Can change block color in format shape window</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3" name="Title 1">
            <a:extLst>
              <a:ext uri="{FF2B5EF4-FFF2-40B4-BE49-F238E27FC236}">
                <a16:creationId xmlns:a16="http://schemas.microsoft.com/office/drawing/2014/main" id="{DF98BA84-E665-A691-70A6-85B2FF1C6E7E}"/>
              </a:ext>
            </a:extLst>
          </p:cNvPr>
          <p:cNvSpPr>
            <a:spLocks noGrp="1"/>
          </p:cNvSpPr>
          <p:nvPr>
            <p:ph type="title" hasCustomPrompt="1"/>
          </p:nvPr>
        </p:nvSpPr>
        <p:spPr>
          <a:xfrm>
            <a:off x="431999" y="379219"/>
            <a:ext cx="5664001" cy="79505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0A1B0D9C-51C9-78A5-0B8D-6E97F3D43D87}"/>
              </a:ext>
            </a:extLst>
          </p:cNvPr>
          <p:cNvSpPr>
            <a:spLocks noGrp="1"/>
          </p:cNvSpPr>
          <p:nvPr>
            <p:ph type="subTitle" idx="10"/>
          </p:nvPr>
        </p:nvSpPr>
        <p:spPr>
          <a:xfrm>
            <a:off x="6282048" y="379221"/>
            <a:ext cx="5371668" cy="795052"/>
          </a:xfrm>
          <a:prstGeom prst="rect">
            <a:avLst/>
          </a:prstGeom>
        </p:spPr>
        <p:txBody>
          <a:bodyPr anchor="ct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Content Placeholder 21">
            <a:extLst>
              <a:ext uri="{FF2B5EF4-FFF2-40B4-BE49-F238E27FC236}">
                <a16:creationId xmlns:a16="http://schemas.microsoft.com/office/drawing/2014/main" id="{A094CA6F-6DBA-86AF-C92C-44805BC5A677}"/>
              </a:ext>
            </a:extLst>
          </p:cNvPr>
          <p:cNvSpPr>
            <a:spLocks noGrp="1"/>
          </p:cNvSpPr>
          <p:nvPr>
            <p:ph sz="quarter" idx="30"/>
          </p:nvPr>
        </p:nvSpPr>
        <p:spPr>
          <a:xfrm>
            <a:off x="789797" y="2574234"/>
            <a:ext cx="2766402" cy="2955001"/>
          </a:xfrm>
          <a:prstGeom prst="rect">
            <a:avLst/>
          </a:prstGeom>
        </p:spPr>
        <p:txBody>
          <a:bodyPr lIns="182880"/>
          <a:lstStyle>
            <a:lvl1pPr marL="0" indent="0" algn="l">
              <a:buNone/>
              <a:defRPr sz="14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4" name="Text Placeholder 11">
            <a:extLst>
              <a:ext uri="{FF2B5EF4-FFF2-40B4-BE49-F238E27FC236}">
                <a16:creationId xmlns:a16="http://schemas.microsoft.com/office/drawing/2014/main" id="{9D29DF56-8355-36D1-0C33-3902F4E35C65}"/>
              </a:ext>
            </a:extLst>
          </p:cNvPr>
          <p:cNvSpPr>
            <a:spLocks noGrp="1"/>
          </p:cNvSpPr>
          <p:nvPr>
            <p:ph type="body" sz="quarter" idx="25" hasCustomPrompt="1"/>
          </p:nvPr>
        </p:nvSpPr>
        <p:spPr>
          <a:xfrm>
            <a:off x="789797" y="2197899"/>
            <a:ext cx="2766402"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15" name="Content Placeholder 21">
            <a:extLst>
              <a:ext uri="{FF2B5EF4-FFF2-40B4-BE49-F238E27FC236}">
                <a16:creationId xmlns:a16="http://schemas.microsoft.com/office/drawing/2014/main" id="{B8C738C7-B776-E4EE-16B7-1B9A3D81DE30}"/>
              </a:ext>
            </a:extLst>
          </p:cNvPr>
          <p:cNvSpPr>
            <a:spLocks noGrp="1"/>
          </p:cNvSpPr>
          <p:nvPr>
            <p:ph sz="quarter" idx="31"/>
          </p:nvPr>
        </p:nvSpPr>
        <p:spPr>
          <a:xfrm>
            <a:off x="8481438" y="2574234"/>
            <a:ext cx="2766402" cy="2955001"/>
          </a:xfrm>
          <a:prstGeom prst="rect">
            <a:avLst/>
          </a:prstGeom>
        </p:spPr>
        <p:txBody>
          <a:bodyPr lIns="182880"/>
          <a:lstStyle>
            <a:lvl1pPr marL="0" indent="0" algn="l">
              <a:buNone/>
              <a:defRPr sz="14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6" name="Text Placeholder 11">
            <a:extLst>
              <a:ext uri="{FF2B5EF4-FFF2-40B4-BE49-F238E27FC236}">
                <a16:creationId xmlns:a16="http://schemas.microsoft.com/office/drawing/2014/main" id="{280CAE3C-91BF-0C0E-18CB-09183A090773}"/>
              </a:ext>
            </a:extLst>
          </p:cNvPr>
          <p:cNvSpPr>
            <a:spLocks noGrp="1"/>
          </p:cNvSpPr>
          <p:nvPr>
            <p:ph type="body" sz="quarter" idx="32" hasCustomPrompt="1"/>
          </p:nvPr>
        </p:nvSpPr>
        <p:spPr>
          <a:xfrm>
            <a:off x="8481438" y="2197899"/>
            <a:ext cx="2766402"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18" name="Content Placeholder 21">
            <a:extLst>
              <a:ext uri="{FF2B5EF4-FFF2-40B4-BE49-F238E27FC236}">
                <a16:creationId xmlns:a16="http://schemas.microsoft.com/office/drawing/2014/main" id="{26A40953-4EAB-CAAB-52E9-FFCE21661E38}"/>
              </a:ext>
            </a:extLst>
          </p:cNvPr>
          <p:cNvSpPr>
            <a:spLocks noGrp="1"/>
          </p:cNvSpPr>
          <p:nvPr>
            <p:ph sz="quarter" idx="33"/>
          </p:nvPr>
        </p:nvSpPr>
        <p:spPr>
          <a:xfrm>
            <a:off x="4635691" y="2574234"/>
            <a:ext cx="2766402" cy="2955001"/>
          </a:xfrm>
          <a:prstGeom prst="rect">
            <a:avLst/>
          </a:prstGeom>
        </p:spPr>
        <p:txBody>
          <a:bodyPr lIns="182880"/>
          <a:lstStyle>
            <a:lvl1pPr marL="0" indent="0" algn="l">
              <a:buNone/>
              <a:defRPr sz="14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1">
            <a:extLst>
              <a:ext uri="{FF2B5EF4-FFF2-40B4-BE49-F238E27FC236}">
                <a16:creationId xmlns:a16="http://schemas.microsoft.com/office/drawing/2014/main" id="{4C433E35-61E6-F0F2-B9A4-E521EA8389D0}"/>
              </a:ext>
            </a:extLst>
          </p:cNvPr>
          <p:cNvSpPr>
            <a:spLocks noGrp="1"/>
          </p:cNvSpPr>
          <p:nvPr>
            <p:ph type="body" sz="quarter" idx="34" hasCustomPrompt="1"/>
          </p:nvPr>
        </p:nvSpPr>
        <p:spPr>
          <a:xfrm>
            <a:off x="4635691" y="2197899"/>
            <a:ext cx="2766402"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Tree>
    <p:extLst>
      <p:ext uri="{BB962C8B-B14F-4D97-AF65-F5344CB8AC3E}">
        <p14:creationId xmlns:p14="http://schemas.microsoft.com/office/powerpoint/2010/main" val="99646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A0C87E-1050-7909-3C2B-035D42985DFA}"/>
              </a:ext>
            </a:extLst>
          </p:cNvPr>
          <p:cNvSpPr/>
          <p:nvPr userDrawn="1"/>
        </p:nvSpPr>
        <p:spPr>
          <a:xfrm rot="16200000">
            <a:off x="983276" y="3219306"/>
            <a:ext cx="2408113" cy="151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4">
            <a:extLst>
              <a:ext uri="{FF2B5EF4-FFF2-40B4-BE49-F238E27FC236}">
                <a16:creationId xmlns:a16="http://schemas.microsoft.com/office/drawing/2014/main" id="{ADFDB963-EB45-7647-90D3-DDBBBAA482A5}"/>
              </a:ext>
            </a:extLst>
          </p:cNvPr>
          <p:cNvSpPr>
            <a:spLocks noGrp="1"/>
          </p:cNvSpPr>
          <p:nvPr>
            <p:ph type="pic" sz="quarter" idx="13" hasCustomPrompt="1"/>
          </p:nvPr>
        </p:nvSpPr>
        <p:spPr>
          <a:xfrm rot="5400000">
            <a:off x="983598" y="3219751"/>
            <a:ext cx="2408237" cy="150237"/>
          </a:xfrm>
          <a:prstGeom prst="rect">
            <a:avLst/>
          </a:prstGeom>
          <a:solidFill>
            <a:schemeClr val="accent1"/>
          </a:solidFill>
        </p:spPr>
        <p:txBody>
          <a:bodyPr anchor="ctr"/>
          <a:lstStyle>
            <a:lvl1pPr marL="0" indent="0">
              <a:buNone/>
              <a:defRPr sz="800">
                <a:solidFill>
                  <a:schemeClr val="bg1"/>
                </a:solidFill>
              </a:defRPr>
            </a:lvl1pPr>
          </a:lstStyle>
          <a:p>
            <a:r>
              <a:rPr lang="en-US"/>
              <a:t>Can Change Color</a:t>
            </a:r>
          </a:p>
        </p:txBody>
      </p:sp>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10" name="Title 1">
            <a:extLst>
              <a:ext uri="{FF2B5EF4-FFF2-40B4-BE49-F238E27FC236}">
                <a16:creationId xmlns:a16="http://schemas.microsoft.com/office/drawing/2014/main" id="{AD53EE92-6659-EAC5-C863-23C08DA583C0}"/>
              </a:ext>
            </a:extLst>
          </p:cNvPr>
          <p:cNvSpPr>
            <a:spLocks noGrp="1"/>
          </p:cNvSpPr>
          <p:nvPr>
            <p:ph type="ctrTitle" hasCustomPrompt="1"/>
          </p:nvPr>
        </p:nvSpPr>
        <p:spPr>
          <a:xfrm>
            <a:off x="2626059" y="2967553"/>
            <a:ext cx="3113432" cy="654513"/>
          </a:xfrm>
          <a:prstGeom prst="rect">
            <a:avLst/>
          </a:prstGeom>
        </p:spPr>
        <p:txBody>
          <a:bodyPr anchor="b"/>
          <a:lstStyle>
            <a:lvl1pPr algn="l">
              <a:defRPr sz="3600" spc="0">
                <a:solidFill>
                  <a:schemeClr val="tx1"/>
                </a:solidFill>
                <a:latin typeface="Cambria" panose="02040503050406030204" pitchFamily="18" charset="0"/>
              </a:defRPr>
            </a:lvl1pPr>
          </a:lstStyle>
          <a:p>
            <a:r>
              <a:rPr lang="en-US" noProof="0"/>
              <a:t>CLICK TO EDIT MASTER TITLE STYLE</a:t>
            </a:r>
          </a:p>
        </p:txBody>
      </p:sp>
      <p:sp>
        <p:nvSpPr>
          <p:cNvPr id="12" name="Subtitle 2">
            <a:extLst>
              <a:ext uri="{FF2B5EF4-FFF2-40B4-BE49-F238E27FC236}">
                <a16:creationId xmlns:a16="http://schemas.microsoft.com/office/drawing/2014/main" id="{FA9E473E-29A5-FBEB-DBBC-4A3777DD83C0}"/>
              </a:ext>
            </a:extLst>
          </p:cNvPr>
          <p:cNvSpPr>
            <a:spLocks noGrp="1"/>
          </p:cNvSpPr>
          <p:nvPr>
            <p:ph type="subTitle" idx="12"/>
          </p:nvPr>
        </p:nvSpPr>
        <p:spPr>
          <a:xfrm>
            <a:off x="2633725" y="3751472"/>
            <a:ext cx="3105766"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33612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8BF7B5-8A2E-F756-371F-CA62A9863B66}"/>
              </a:ext>
            </a:extLst>
          </p:cNvPr>
          <p:cNvSpPr/>
          <p:nvPr userDrawn="1"/>
        </p:nvSpPr>
        <p:spPr>
          <a:xfrm rot="10800000">
            <a:off x="6617896" y="4399686"/>
            <a:ext cx="2408113" cy="151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EC3C607B-564A-2696-75FF-E5DBA12D6B6E}"/>
              </a:ext>
            </a:extLst>
          </p:cNvPr>
          <p:cNvSpPr>
            <a:spLocks noGrp="1"/>
          </p:cNvSpPr>
          <p:nvPr>
            <p:ph type="pic" sz="quarter" idx="13" hasCustomPrompt="1"/>
          </p:nvPr>
        </p:nvSpPr>
        <p:spPr>
          <a:xfrm>
            <a:off x="6618218" y="4400131"/>
            <a:ext cx="2408237" cy="150237"/>
          </a:xfrm>
          <a:prstGeom prst="rect">
            <a:avLst/>
          </a:prstGeom>
          <a:solidFill>
            <a:schemeClr val="accent1"/>
          </a:solidFill>
        </p:spPr>
        <p:txBody>
          <a:bodyPr anchor="ctr"/>
          <a:lstStyle>
            <a:lvl1pPr marL="0" indent="0">
              <a:buNone/>
              <a:defRPr sz="800">
                <a:solidFill>
                  <a:schemeClr val="bg1"/>
                </a:solidFill>
              </a:defRPr>
            </a:lvl1pPr>
          </a:lstStyle>
          <a:p>
            <a:r>
              <a:rPr lang="en-US"/>
              <a:t>Can Change Color</a:t>
            </a:r>
          </a:p>
        </p:txBody>
      </p:sp>
      <p:sp>
        <p:nvSpPr>
          <p:cNvPr id="6" name="Slide Number Placeholder 2">
            <a:extLst>
              <a:ext uri="{FF2B5EF4-FFF2-40B4-BE49-F238E27FC236}">
                <a16:creationId xmlns:a16="http://schemas.microsoft.com/office/drawing/2014/main" id="{6D3648BF-2B90-1A1E-4743-DF397A9899DA}"/>
              </a:ext>
            </a:extLst>
          </p:cNvPr>
          <p:cNvSpPr txBox="1">
            <a:spLocks/>
          </p:cNvSpPr>
          <p:nvPr userDrawn="1"/>
        </p:nvSpPr>
        <p:spPr>
          <a:xfrm rot="16200000">
            <a:off x="17420581" y="7720142"/>
            <a:ext cx="345545" cy="277000"/>
          </a:xfrm>
          <a:prstGeom prst="rect">
            <a:avLst/>
          </a:prstGeom>
          <a:noFill/>
          <a:ln w="6350">
            <a:noFill/>
          </a:ln>
        </p:spPr>
        <p:txBody>
          <a:bodyPr vert="horz" lIns="0" tIns="0" rIns="0" bIns="0" rtlCol="0" anchor="ctr"/>
          <a:lstStyle>
            <a:defPPr>
              <a:defRPr lang="en-US"/>
            </a:defPPr>
            <a:lvl1pPr marL="0" algn="ct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73C415-D670-4716-A5EC-CC4D52CA2BAC}" type="slidenum">
              <a:rPr lang="en-US" smtClean="0"/>
              <a:pPr/>
              <a:t>‹#›</a:t>
            </a:fld>
            <a:endParaRPr lang="en-US"/>
          </a:p>
        </p:txBody>
      </p:sp>
      <p:sp>
        <p:nvSpPr>
          <p:cNvPr id="2" name="Picture Placeholder 9">
            <a:extLst>
              <a:ext uri="{FF2B5EF4-FFF2-40B4-BE49-F238E27FC236}">
                <a16:creationId xmlns:a16="http://schemas.microsoft.com/office/drawing/2014/main" id="{57A584F2-F507-5FFA-3788-8709242BFD01}"/>
              </a:ext>
            </a:extLst>
          </p:cNvPr>
          <p:cNvSpPr>
            <a:spLocks noGrp="1"/>
          </p:cNvSpPr>
          <p:nvPr>
            <p:ph type="pic" sz="quarter" idx="10" hasCustomPrompt="1"/>
          </p:nvPr>
        </p:nvSpPr>
        <p:spPr>
          <a:xfrm>
            <a:off x="-2" y="5"/>
            <a:ext cx="5985289" cy="6498289"/>
          </a:xfrm>
          <a:prstGeom prst="rect">
            <a:avLst/>
          </a:prstGeom>
          <a:solidFill>
            <a:schemeClr val="bg2"/>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10" name="Title 1">
            <a:extLst>
              <a:ext uri="{FF2B5EF4-FFF2-40B4-BE49-F238E27FC236}">
                <a16:creationId xmlns:a16="http://schemas.microsoft.com/office/drawing/2014/main" id="{AD53EE92-6659-EAC5-C863-23C08DA583C0}"/>
              </a:ext>
            </a:extLst>
          </p:cNvPr>
          <p:cNvSpPr>
            <a:spLocks noGrp="1"/>
          </p:cNvSpPr>
          <p:nvPr>
            <p:ph type="ctrTitle" hasCustomPrompt="1"/>
          </p:nvPr>
        </p:nvSpPr>
        <p:spPr>
          <a:xfrm>
            <a:off x="6610230" y="2790271"/>
            <a:ext cx="3113432" cy="654513"/>
          </a:xfrm>
          <a:prstGeom prst="rect">
            <a:avLst/>
          </a:prstGeom>
        </p:spPr>
        <p:txBody>
          <a:bodyPr anchor="b"/>
          <a:lstStyle>
            <a:lvl1pPr algn="l">
              <a:defRPr sz="3600" spc="0">
                <a:solidFill>
                  <a:schemeClr val="tx1"/>
                </a:solidFill>
                <a:latin typeface="Cambria" panose="02040503050406030204" pitchFamily="18" charset="0"/>
              </a:defRPr>
            </a:lvl1pPr>
          </a:lstStyle>
          <a:p>
            <a:r>
              <a:rPr lang="en-US" noProof="0"/>
              <a:t>CLICK TO EDIT MASTER TITLE STYLE</a:t>
            </a:r>
          </a:p>
        </p:txBody>
      </p:sp>
      <p:sp>
        <p:nvSpPr>
          <p:cNvPr id="12" name="Subtitle 2">
            <a:extLst>
              <a:ext uri="{FF2B5EF4-FFF2-40B4-BE49-F238E27FC236}">
                <a16:creationId xmlns:a16="http://schemas.microsoft.com/office/drawing/2014/main" id="{FA9E473E-29A5-FBEB-DBBC-4A3777DD83C0}"/>
              </a:ext>
            </a:extLst>
          </p:cNvPr>
          <p:cNvSpPr>
            <a:spLocks noGrp="1"/>
          </p:cNvSpPr>
          <p:nvPr>
            <p:ph type="subTitle" idx="12"/>
          </p:nvPr>
        </p:nvSpPr>
        <p:spPr>
          <a:xfrm>
            <a:off x="6617896" y="3574190"/>
            <a:ext cx="3105766"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4284293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Blank">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08A139-830F-D01B-CA38-7F6176A9521C}"/>
              </a:ext>
            </a:extLst>
          </p:cNvPr>
          <p:cNvSpPr>
            <a:spLocks noGrp="1"/>
          </p:cNvSpPr>
          <p:nvPr>
            <p:ph type="sldNum" sz="quarter" idx="10"/>
          </p:nvPr>
        </p:nvSpPr>
        <p:spPr>
          <a:xfrm>
            <a:off x="11785961" y="6539762"/>
            <a:ext cx="345545" cy="277000"/>
          </a:xfrm>
        </p:spPr>
        <p:txBody>
          <a:bodyPr/>
          <a:lstStyle/>
          <a:p>
            <a:fld id="{4B73C415-D670-4716-A5EC-CC4D52CA2BAC}" type="slidenum">
              <a:rPr lang="en-US" smtClean="0"/>
              <a:pPr/>
              <a:t>‹#›</a:t>
            </a:fld>
            <a:endParaRPr lang="en-US"/>
          </a:p>
        </p:txBody>
      </p:sp>
      <p:grpSp>
        <p:nvGrpSpPr>
          <p:cNvPr id="2" name="Group 1">
            <a:extLst>
              <a:ext uri="{FF2B5EF4-FFF2-40B4-BE49-F238E27FC236}">
                <a16:creationId xmlns:a16="http://schemas.microsoft.com/office/drawing/2014/main" id="{A0C8DBAE-BA23-7688-5674-9F29A2B07878}"/>
              </a:ext>
            </a:extLst>
          </p:cNvPr>
          <p:cNvGrpSpPr/>
          <p:nvPr userDrawn="1"/>
        </p:nvGrpSpPr>
        <p:grpSpPr>
          <a:xfrm>
            <a:off x="803126" y="0"/>
            <a:ext cx="1431723" cy="548088"/>
            <a:chOff x="5371587" y="-3"/>
            <a:chExt cx="1431723" cy="516660"/>
          </a:xfrm>
          <a:solidFill>
            <a:schemeClr val="bg1">
              <a:alpha val="40000"/>
            </a:schemeClr>
          </a:solidFill>
        </p:grpSpPr>
        <p:sp>
          <p:nvSpPr>
            <p:cNvPr id="6" name="Rectangle 5">
              <a:extLst>
                <a:ext uri="{FF2B5EF4-FFF2-40B4-BE49-F238E27FC236}">
                  <a16:creationId xmlns:a16="http://schemas.microsoft.com/office/drawing/2014/main" id="{192226F2-9E0B-19BE-D2A6-154060CD78F9}"/>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4BB6F2-CC16-65BD-591D-B6E82D7931A4}"/>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C83B4D-5A85-EAED-DB8B-5DEFAFD651A1}"/>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AAE74E-5680-CCEA-7DDE-449303B67FAC}"/>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05A7BB-D65A-2AE0-27A7-D1D2347C2358}"/>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551C06-9A7B-73AA-3940-0C9368A8DEEF}"/>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8060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lides 4">
    <p:bg>
      <p:bgPr>
        <a:solidFill>
          <a:schemeClr val="bg1"/>
        </a:solidFill>
        <a:effectLst/>
      </p:bgPr>
    </p:bg>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3" name="Picture Placeholder 9">
            <a:extLst>
              <a:ext uri="{FF2B5EF4-FFF2-40B4-BE49-F238E27FC236}">
                <a16:creationId xmlns:a16="http://schemas.microsoft.com/office/drawing/2014/main" id="{A6C92817-4B38-1C0D-3440-856852F5BD54}"/>
              </a:ext>
            </a:extLst>
          </p:cNvPr>
          <p:cNvSpPr>
            <a:spLocks noGrp="1"/>
          </p:cNvSpPr>
          <p:nvPr>
            <p:ph type="pic" sz="quarter" idx="13" hasCustomPrompt="1"/>
          </p:nvPr>
        </p:nvSpPr>
        <p:spPr>
          <a:xfrm>
            <a:off x="5596799" y="1"/>
            <a:ext cx="6595201" cy="6489070"/>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2" name="Title 1">
            <a:extLst>
              <a:ext uri="{FF2B5EF4-FFF2-40B4-BE49-F238E27FC236}">
                <a16:creationId xmlns:a16="http://schemas.microsoft.com/office/drawing/2014/main" id="{4C25038F-3BF5-DF80-18A7-587DD84E1F6E}"/>
              </a:ext>
            </a:extLst>
          </p:cNvPr>
          <p:cNvSpPr>
            <a:spLocks noGrp="1"/>
          </p:cNvSpPr>
          <p:nvPr>
            <p:ph type="ctrTitle" hasCustomPrompt="1"/>
          </p:nvPr>
        </p:nvSpPr>
        <p:spPr>
          <a:xfrm>
            <a:off x="674300" y="746392"/>
            <a:ext cx="4387727" cy="678193"/>
          </a:xfrm>
          <a:prstGeom prst="rect">
            <a:avLst/>
          </a:prstGeom>
        </p:spPr>
        <p:txBody>
          <a:bodyPr anchor="b"/>
          <a:lstStyle>
            <a:lvl1pPr algn="l">
              <a:defRPr sz="3200" spc="0">
                <a:solidFill>
                  <a:schemeClr val="tx1"/>
                </a:solidFill>
                <a:latin typeface="Cambria" panose="02040503050406030204" pitchFamily="18" charset="0"/>
              </a:defRPr>
            </a:lvl1pPr>
          </a:lstStyle>
          <a:p>
            <a:r>
              <a:rPr lang="en-US" noProof="0"/>
              <a:t>CLICK TO EDIT MASTER TITLE STYLE</a:t>
            </a:r>
          </a:p>
        </p:txBody>
      </p:sp>
      <p:sp>
        <p:nvSpPr>
          <p:cNvPr id="5" name="Subtitle 2">
            <a:extLst>
              <a:ext uri="{FF2B5EF4-FFF2-40B4-BE49-F238E27FC236}">
                <a16:creationId xmlns:a16="http://schemas.microsoft.com/office/drawing/2014/main" id="{171ABBB1-2F74-E45B-9E25-CBA17362F6DB}"/>
              </a:ext>
            </a:extLst>
          </p:cNvPr>
          <p:cNvSpPr>
            <a:spLocks noGrp="1"/>
          </p:cNvSpPr>
          <p:nvPr>
            <p:ph type="subTitle" idx="12"/>
          </p:nvPr>
        </p:nvSpPr>
        <p:spPr>
          <a:xfrm>
            <a:off x="681965" y="1530311"/>
            <a:ext cx="4376923" cy="310681"/>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0" name="Content Placeholder 21">
            <a:extLst>
              <a:ext uri="{FF2B5EF4-FFF2-40B4-BE49-F238E27FC236}">
                <a16:creationId xmlns:a16="http://schemas.microsoft.com/office/drawing/2014/main" id="{47ACF7AB-3E67-6015-F83F-C8DF10676AAE}"/>
              </a:ext>
            </a:extLst>
          </p:cNvPr>
          <p:cNvSpPr>
            <a:spLocks noGrp="1"/>
          </p:cNvSpPr>
          <p:nvPr>
            <p:ph sz="quarter" idx="15" hasCustomPrompt="1"/>
          </p:nvPr>
        </p:nvSpPr>
        <p:spPr>
          <a:xfrm>
            <a:off x="681965" y="2256312"/>
            <a:ext cx="4376923" cy="3657790"/>
          </a:xfrm>
          <a:prstGeom prst="rect">
            <a:avLst/>
          </a:prstGeom>
        </p:spPr>
        <p:txBody>
          <a:bodyPr/>
          <a:lstStyle>
            <a:lvl1pPr>
              <a:defRPr sz="14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84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w To Slides">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D8D8E-B9C2-6C11-2FCD-730037ADBF5A}"/>
              </a:ext>
            </a:extLst>
          </p:cNvPr>
          <p:cNvSpPr>
            <a:spLocks noGrp="1"/>
          </p:cNvSpPr>
          <p:nvPr>
            <p:ph type="sldNum" sz="quarter" idx="10"/>
          </p:nvPr>
        </p:nvSpPr>
        <p:spPr/>
        <p:txBody>
          <a:bodyPr/>
          <a:lstStyle/>
          <a:p>
            <a:endParaRPr lang="en-US"/>
          </a:p>
        </p:txBody>
      </p:sp>
      <p:sp>
        <p:nvSpPr>
          <p:cNvPr id="34" name="TextBox 33">
            <a:extLst>
              <a:ext uri="{FF2B5EF4-FFF2-40B4-BE49-F238E27FC236}">
                <a16:creationId xmlns:a16="http://schemas.microsoft.com/office/drawing/2014/main" id="{26BAA669-FEB0-C0DE-E159-8242D08BFDC4}"/>
              </a:ext>
            </a:extLst>
          </p:cNvPr>
          <p:cNvSpPr txBox="1"/>
          <p:nvPr userDrawn="1"/>
        </p:nvSpPr>
        <p:spPr>
          <a:xfrm>
            <a:off x="2533402" y="1182231"/>
            <a:ext cx="7125195" cy="3477875"/>
          </a:xfrm>
          <a:prstGeom prst="rect">
            <a:avLst/>
          </a:prstGeom>
          <a:noFill/>
        </p:spPr>
        <p:txBody>
          <a:bodyPr wrap="square" rtlCol="0">
            <a:spAutoFit/>
          </a:bodyPr>
          <a:lstStyle/>
          <a:p>
            <a:pPr algn="ctr"/>
            <a:r>
              <a:rPr lang="en-US" sz="3200">
                <a:solidFill>
                  <a:schemeClr val="bg1"/>
                </a:solidFill>
              </a:rPr>
              <a:t>Instructions for Use:</a:t>
            </a:r>
          </a:p>
          <a:p>
            <a:pPr algn="ctr"/>
            <a:endParaRPr lang="en-US">
              <a:solidFill>
                <a:schemeClr val="bg1"/>
              </a:solidFill>
            </a:endParaRPr>
          </a:p>
          <a:p>
            <a:pPr algn="l"/>
            <a:r>
              <a:rPr lang="en-US">
                <a:solidFill>
                  <a:schemeClr val="bg2"/>
                </a:solidFill>
              </a:rPr>
              <a:t>HOW TO CHANGE COLOR BLOCK OR COLOR ACCENT LINE:</a:t>
            </a:r>
          </a:p>
          <a:p>
            <a:pPr algn="l">
              <a:buFont typeface="Arial" panose="020B0604020202020204" pitchFamily="34" charset="0"/>
              <a:buChar char="•"/>
            </a:pPr>
            <a:r>
              <a:rPr lang="en-US" sz="1400">
                <a:solidFill>
                  <a:schemeClr val="bg1"/>
                </a:solidFill>
                <a:effectLst/>
              </a:rPr>
              <a:t>Open the format background panel </a:t>
            </a:r>
          </a:p>
          <a:p>
            <a:pPr algn="l">
              <a:buFont typeface="Arial" panose="020B0604020202020204" pitchFamily="34" charset="0"/>
              <a:buChar char="•"/>
            </a:pPr>
            <a:r>
              <a:rPr lang="en-US" sz="1400">
                <a:solidFill>
                  <a:schemeClr val="bg1"/>
                </a:solidFill>
                <a:effectLst/>
              </a:rPr>
              <a:t>Change the background color fill to change your color block </a:t>
            </a:r>
          </a:p>
          <a:p>
            <a:pPr algn="l"/>
            <a:endParaRPr lang="en-US">
              <a:solidFill>
                <a:schemeClr val="bg2"/>
              </a:solidFill>
            </a:endParaRPr>
          </a:p>
          <a:p>
            <a:pPr algn="l"/>
            <a:r>
              <a:rPr lang="en-US">
                <a:solidFill>
                  <a:schemeClr val="bg2"/>
                </a:solidFill>
              </a:rPr>
              <a:t>HOW TO OVERLAY COLOR ON IMAGE:</a:t>
            </a:r>
          </a:p>
          <a:p>
            <a:pPr algn="l">
              <a:buFont typeface="Arial" panose="020B0604020202020204" pitchFamily="34" charset="0"/>
              <a:buChar char="•"/>
            </a:pPr>
            <a:r>
              <a:rPr lang="en-US" sz="1400">
                <a:solidFill>
                  <a:schemeClr val="bg1"/>
                </a:solidFill>
                <a:effectLst/>
              </a:rPr>
              <a:t>Select your image</a:t>
            </a:r>
          </a:p>
          <a:p>
            <a:pPr algn="l">
              <a:buFont typeface="Arial" panose="020B0604020202020204" pitchFamily="34" charset="0"/>
              <a:buChar char="•"/>
            </a:pPr>
            <a:r>
              <a:rPr lang="en-US" sz="1400">
                <a:solidFill>
                  <a:schemeClr val="bg1"/>
                </a:solidFill>
                <a:effectLst/>
              </a:rPr>
              <a:t>Open the  Format picture window</a:t>
            </a:r>
          </a:p>
          <a:p>
            <a:pPr algn="l">
              <a:buFont typeface="Arial" panose="020B0604020202020204" pitchFamily="34" charset="0"/>
              <a:buChar char="•"/>
            </a:pPr>
            <a:r>
              <a:rPr lang="en-US" sz="1400">
                <a:solidFill>
                  <a:schemeClr val="bg1"/>
                </a:solidFill>
                <a:effectLst/>
              </a:rPr>
              <a:t>Then Select the "Picture" Tab (it is the far right one)</a:t>
            </a:r>
          </a:p>
          <a:p>
            <a:pPr algn="l">
              <a:buFont typeface="Arial" panose="020B0604020202020204" pitchFamily="34" charset="0"/>
              <a:buChar char="•"/>
            </a:pPr>
            <a:r>
              <a:rPr lang="en-US" sz="1400">
                <a:solidFill>
                  <a:schemeClr val="bg1"/>
                </a:solidFill>
                <a:effectLst/>
              </a:rPr>
              <a:t>Open Picture Color in the list and select "recolor" </a:t>
            </a:r>
          </a:p>
          <a:p>
            <a:pPr algn="l">
              <a:buFont typeface="Arial" panose="020B0604020202020204" pitchFamily="34" charset="0"/>
              <a:buChar char="•"/>
            </a:pPr>
            <a:r>
              <a:rPr lang="en-US" sz="1400">
                <a:solidFill>
                  <a:schemeClr val="bg1"/>
                </a:solidFill>
                <a:effectLst/>
              </a:rPr>
              <a:t>The brand colors are already preset and you can select your color overlay</a:t>
            </a:r>
          </a:p>
          <a:p>
            <a:endParaRPr lang="en-US">
              <a:solidFill>
                <a:schemeClr val="tx1"/>
              </a:solidFill>
            </a:endParaRPr>
          </a:p>
        </p:txBody>
      </p:sp>
      <p:pic>
        <p:nvPicPr>
          <p:cNvPr id="5" name="Picture 4">
            <a:extLst>
              <a:ext uri="{FF2B5EF4-FFF2-40B4-BE49-F238E27FC236}">
                <a16:creationId xmlns:a16="http://schemas.microsoft.com/office/drawing/2014/main" id="{52446C07-6634-F8CD-1551-533DF76AE9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94865" y="1455593"/>
            <a:ext cx="2412271" cy="4608876"/>
          </a:xfrm>
          <a:prstGeom prst="rect">
            <a:avLst/>
          </a:prstGeom>
          <a:ln>
            <a:solidFill>
              <a:srgbClr val="FFFFFF"/>
            </a:solidFill>
          </a:ln>
        </p:spPr>
      </p:pic>
    </p:spTree>
    <p:extLst>
      <p:ext uri="{BB962C8B-B14F-4D97-AF65-F5344CB8AC3E}">
        <p14:creationId xmlns:p14="http://schemas.microsoft.com/office/powerpoint/2010/main" val="1838613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1">
    <p:bg>
      <p:bgPr>
        <a:solidFill>
          <a:schemeClr val="accent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F063A44-625B-6583-C048-CD6C4B5BACC3}"/>
              </a:ext>
            </a:extLst>
          </p:cNvPr>
          <p:cNvSpPr>
            <a:spLocks noGrp="1"/>
          </p:cNvSpPr>
          <p:nvPr>
            <p:ph type="ctrTitle" hasCustomPrompt="1"/>
          </p:nvPr>
        </p:nvSpPr>
        <p:spPr>
          <a:xfrm>
            <a:off x="712914" y="3101743"/>
            <a:ext cx="7944798" cy="654513"/>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23" name="Subtitle 2">
            <a:extLst>
              <a:ext uri="{FF2B5EF4-FFF2-40B4-BE49-F238E27FC236}">
                <a16:creationId xmlns:a16="http://schemas.microsoft.com/office/drawing/2014/main" id="{478B5838-B32C-FF83-207A-C0708E0851F7}"/>
              </a:ext>
            </a:extLst>
          </p:cNvPr>
          <p:cNvSpPr>
            <a:spLocks noGrp="1"/>
          </p:cNvSpPr>
          <p:nvPr>
            <p:ph type="subTitle" idx="10"/>
          </p:nvPr>
        </p:nvSpPr>
        <p:spPr>
          <a:xfrm>
            <a:off x="712914" y="3885662"/>
            <a:ext cx="6980159"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Slide Number Placeholder 5">
            <a:extLst>
              <a:ext uri="{FF2B5EF4-FFF2-40B4-BE49-F238E27FC236}">
                <a16:creationId xmlns:a16="http://schemas.microsoft.com/office/drawing/2014/main" id="{EA233017-D557-D9DC-A792-F119433A20A2}"/>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grpSp>
        <p:nvGrpSpPr>
          <p:cNvPr id="3" name="Group 2">
            <a:extLst>
              <a:ext uri="{FF2B5EF4-FFF2-40B4-BE49-F238E27FC236}">
                <a16:creationId xmlns:a16="http://schemas.microsoft.com/office/drawing/2014/main" id="{E9FC8883-FF7E-0CFE-9A0C-17409063FCC9}"/>
              </a:ext>
            </a:extLst>
          </p:cNvPr>
          <p:cNvGrpSpPr/>
          <p:nvPr userDrawn="1"/>
        </p:nvGrpSpPr>
        <p:grpSpPr>
          <a:xfrm>
            <a:off x="803126" y="0"/>
            <a:ext cx="1431723" cy="548088"/>
            <a:chOff x="5371587" y="-3"/>
            <a:chExt cx="1431723" cy="516660"/>
          </a:xfrm>
          <a:solidFill>
            <a:schemeClr val="bg1">
              <a:alpha val="40000"/>
            </a:schemeClr>
          </a:solidFill>
        </p:grpSpPr>
        <p:sp>
          <p:nvSpPr>
            <p:cNvPr id="4" name="Rectangle 3">
              <a:extLst>
                <a:ext uri="{FF2B5EF4-FFF2-40B4-BE49-F238E27FC236}">
                  <a16:creationId xmlns:a16="http://schemas.microsoft.com/office/drawing/2014/main" id="{F657F243-B8A9-7271-B7D4-FB67DF6E2D33}"/>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BA35E6-84F1-3D12-771F-88A8C51D5FD5}"/>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C58AC-A7BD-3666-AA8A-F0C9B9CDB21B}"/>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1971DCD-790D-F653-226C-A99370956047}"/>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786E1F-00F0-8E01-E2BF-7E0276E9906B}"/>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0393E6-9407-E11D-B273-3F40054589F0}"/>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041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s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1A4AF-EC68-729A-0CDA-6E7CA525FE08}"/>
              </a:ext>
            </a:extLst>
          </p:cNvPr>
          <p:cNvSpPr/>
          <p:nvPr userDrawn="1"/>
        </p:nvSpPr>
        <p:spPr>
          <a:xfrm flipH="1">
            <a:off x="3750364" y="1675907"/>
            <a:ext cx="8441633" cy="482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3" name="Picture Placeholder 9">
            <a:extLst>
              <a:ext uri="{FF2B5EF4-FFF2-40B4-BE49-F238E27FC236}">
                <a16:creationId xmlns:a16="http://schemas.microsoft.com/office/drawing/2014/main" id="{A6C92817-4B38-1C0D-3440-856852F5BD54}"/>
              </a:ext>
            </a:extLst>
          </p:cNvPr>
          <p:cNvSpPr>
            <a:spLocks noGrp="1"/>
          </p:cNvSpPr>
          <p:nvPr>
            <p:ph type="pic" sz="quarter" idx="13" hasCustomPrompt="1"/>
          </p:nvPr>
        </p:nvSpPr>
        <p:spPr>
          <a:xfrm>
            <a:off x="0" y="1666569"/>
            <a:ext cx="3745282" cy="4831839"/>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2" name="Title 1">
            <a:extLst>
              <a:ext uri="{FF2B5EF4-FFF2-40B4-BE49-F238E27FC236}">
                <a16:creationId xmlns:a16="http://schemas.microsoft.com/office/drawing/2014/main" id="{1A3EB9FC-4275-2FE9-0B7A-A6C69F4ECD40}"/>
              </a:ext>
            </a:extLst>
          </p:cNvPr>
          <p:cNvSpPr>
            <a:spLocks noGrp="1"/>
          </p:cNvSpPr>
          <p:nvPr>
            <p:ph type="title" hasCustomPrompt="1"/>
          </p:nvPr>
        </p:nvSpPr>
        <p:spPr>
          <a:xfrm>
            <a:off x="431998" y="432000"/>
            <a:ext cx="7479360"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5" name="Subtitle 2">
            <a:extLst>
              <a:ext uri="{FF2B5EF4-FFF2-40B4-BE49-F238E27FC236}">
                <a16:creationId xmlns:a16="http://schemas.microsoft.com/office/drawing/2014/main" id="{6C2F9118-E544-9F11-5B66-F4F802031F0D}"/>
              </a:ext>
            </a:extLst>
          </p:cNvPr>
          <p:cNvSpPr>
            <a:spLocks noGrp="1"/>
          </p:cNvSpPr>
          <p:nvPr>
            <p:ph type="subTitle" idx="10"/>
          </p:nvPr>
        </p:nvSpPr>
        <p:spPr>
          <a:xfrm>
            <a:off x="347158" y="874439"/>
            <a:ext cx="7569248"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Content Placeholder 21">
            <a:extLst>
              <a:ext uri="{FF2B5EF4-FFF2-40B4-BE49-F238E27FC236}">
                <a16:creationId xmlns:a16="http://schemas.microsoft.com/office/drawing/2014/main" id="{F99F2E5B-0EF1-ED46-CD60-18ABF5E995BC}"/>
              </a:ext>
            </a:extLst>
          </p:cNvPr>
          <p:cNvSpPr>
            <a:spLocks noGrp="1"/>
          </p:cNvSpPr>
          <p:nvPr>
            <p:ph sz="quarter" idx="15" hasCustomPrompt="1"/>
          </p:nvPr>
        </p:nvSpPr>
        <p:spPr>
          <a:xfrm>
            <a:off x="4154557" y="2098568"/>
            <a:ext cx="7631404" cy="4086332"/>
          </a:xfrm>
          <a:prstGeom prst="rect">
            <a:avLst/>
          </a:prstGeom>
        </p:spPr>
        <p:txBody>
          <a:bodyPr/>
          <a:lstStyle>
            <a:lvl1pPr>
              <a:defRPr sz="14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4349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s 1">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7C06CFC-4846-6881-F923-C65DC4FD2685}"/>
              </a:ext>
            </a:extLst>
          </p:cNvPr>
          <p:cNvSpPr/>
          <p:nvPr userDrawn="1"/>
        </p:nvSpPr>
        <p:spPr>
          <a:xfrm flipH="1">
            <a:off x="3750365" y="3750252"/>
            <a:ext cx="8441633" cy="2748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Picture Placeholder 9">
            <a:extLst>
              <a:ext uri="{FF2B5EF4-FFF2-40B4-BE49-F238E27FC236}">
                <a16:creationId xmlns:a16="http://schemas.microsoft.com/office/drawing/2014/main" id="{64D30043-3C5E-198C-F072-5B6573AE7B5A}"/>
              </a:ext>
            </a:extLst>
          </p:cNvPr>
          <p:cNvSpPr>
            <a:spLocks noGrp="1"/>
          </p:cNvSpPr>
          <p:nvPr>
            <p:ph type="pic" sz="quarter" idx="11" hasCustomPrompt="1"/>
          </p:nvPr>
        </p:nvSpPr>
        <p:spPr>
          <a:xfrm>
            <a:off x="3750367" y="117"/>
            <a:ext cx="4239748" cy="3750252"/>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1" name="Slide Number Placeholder 5">
            <a:extLst>
              <a:ext uri="{FF2B5EF4-FFF2-40B4-BE49-F238E27FC236}">
                <a16:creationId xmlns:a16="http://schemas.microsoft.com/office/drawing/2014/main" id="{45EBC83F-882F-1676-87E5-3EEFB4B6E2F4}"/>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sp>
        <p:nvSpPr>
          <p:cNvPr id="24" name="Title 1">
            <a:extLst>
              <a:ext uri="{FF2B5EF4-FFF2-40B4-BE49-F238E27FC236}">
                <a16:creationId xmlns:a16="http://schemas.microsoft.com/office/drawing/2014/main" id="{7B874D9B-2A4F-5CBD-4024-F69DB9F92908}"/>
              </a:ext>
            </a:extLst>
          </p:cNvPr>
          <p:cNvSpPr>
            <a:spLocks noGrp="1"/>
          </p:cNvSpPr>
          <p:nvPr>
            <p:ph type="ctrTitle" hasCustomPrompt="1"/>
          </p:nvPr>
        </p:nvSpPr>
        <p:spPr>
          <a:xfrm>
            <a:off x="215392" y="4810800"/>
            <a:ext cx="3113432" cy="654513"/>
          </a:xfrm>
          <a:prstGeom prst="rect">
            <a:avLst/>
          </a:prstGeom>
        </p:spPr>
        <p:txBody>
          <a:bodyPr anchor="b"/>
          <a:lstStyle>
            <a:lvl1pPr algn="l">
              <a:defRPr sz="3200" spc="0">
                <a:solidFill>
                  <a:schemeClr val="bg1"/>
                </a:solidFill>
                <a:latin typeface="Cambria" panose="02040503050406030204" pitchFamily="18" charset="0"/>
              </a:defRPr>
            </a:lvl1pPr>
          </a:lstStyle>
          <a:p>
            <a:r>
              <a:rPr lang="en-US" noProof="0"/>
              <a:t>CLICK TO EDIT MASTER TITLE STYLE</a:t>
            </a:r>
          </a:p>
        </p:txBody>
      </p:sp>
      <p:sp>
        <p:nvSpPr>
          <p:cNvPr id="3" name="Subtitle 2">
            <a:extLst>
              <a:ext uri="{FF2B5EF4-FFF2-40B4-BE49-F238E27FC236}">
                <a16:creationId xmlns:a16="http://schemas.microsoft.com/office/drawing/2014/main" id="{FBB9085A-E564-5343-E1F9-3718FCE38BE4}"/>
              </a:ext>
            </a:extLst>
          </p:cNvPr>
          <p:cNvSpPr>
            <a:spLocks noGrp="1"/>
          </p:cNvSpPr>
          <p:nvPr>
            <p:ph type="subTitle" idx="10"/>
          </p:nvPr>
        </p:nvSpPr>
        <p:spPr>
          <a:xfrm>
            <a:off x="223058" y="5594719"/>
            <a:ext cx="3105766"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7" name="Picture Placeholder 9">
            <a:extLst>
              <a:ext uri="{FF2B5EF4-FFF2-40B4-BE49-F238E27FC236}">
                <a16:creationId xmlns:a16="http://schemas.microsoft.com/office/drawing/2014/main" id="{62FDE85F-B52B-9DEF-EFEA-24EDF5CAB03F}"/>
              </a:ext>
            </a:extLst>
          </p:cNvPr>
          <p:cNvSpPr>
            <a:spLocks noGrp="1"/>
          </p:cNvSpPr>
          <p:nvPr>
            <p:ph type="pic" sz="quarter" idx="12" hasCustomPrompt="1"/>
          </p:nvPr>
        </p:nvSpPr>
        <p:spPr>
          <a:xfrm>
            <a:off x="7990115" y="0"/>
            <a:ext cx="4201885" cy="3750252"/>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8" name="Content Placeholder 21">
            <a:extLst>
              <a:ext uri="{FF2B5EF4-FFF2-40B4-BE49-F238E27FC236}">
                <a16:creationId xmlns:a16="http://schemas.microsoft.com/office/drawing/2014/main" id="{37A274C8-2F34-88F1-277A-DCC5EDB18883}"/>
              </a:ext>
            </a:extLst>
          </p:cNvPr>
          <p:cNvSpPr>
            <a:spLocks noGrp="1"/>
          </p:cNvSpPr>
          <p:nvPr>
            <p:ph sz="quarter" idx="13" hasCustomPrompt="1"/>
          </p:nvPr>
        </p:nvSpPr>
        <p:spPr>
          <a:xfrm>
            <a:off x="4154557" y="4065588"/>
            <a:ext cx="7631404" cy="2119312"/>
          </a:xfrm>
          <a:prstGeom prst="rect">
            <a:avLst/>
          </a:prstGeom>
        </p:spPr>
        <p:txBody>
          <a:bodyPr/>
          <a:lstStyle>
            <a:lvl1pPr>
              <a:defRPr sz="14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0286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s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1A4AF-EC68-729A-0CDA-6E7CA525FE08}"/>
              </a:ext>
            </a:extLst>
          </p:cNvPr>
          <p:cNvSpPr/>
          <p:nvPr userDrawn="1"/>
        </p:nvSpPr>
        <p:spPr>
          <a:xfrm flipH="1">
            <a:off x="3750364" y="1675907"/>
            <a:ext cx="8441633" cy="482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3" name="Picture Placeholder 9">
            <a:extLst>
              <a:ext uri="{FF2B5EF4-FFF2-40B4-BE49-F238E27FC236}">
                <a16:creationId xmlns:a16="http://schemas.microsoft.com/office/drawing/2014/main" id="{A6C92817-4B38-1C0D-3440-856852F5BD54}"/>
              </a:ext>
            </a:extLst>
          </p:cNvPr>
          <p:cNvSpPr>
            <a:spLocks noGrp="1"/>
          </p:cNvSpPr>
          <p:nvPr>
            <p:ph type="pic" sz="quarter" idx="13" hasCustomPrompt="1"/>
          </p:nvPr>
        </p:nvSpPr>
        <p:spPr>
          <a:xfrm>
            <a:off x="0" y="1666569"/>
            <a:ext cx="3745282" cy="4831839"/>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2" name="Title 1">
            <a:extLst>
              <a:ext uri="{FF2B5EF4-FFF2-40B4-BE49-F238E27FC236}">
                <a16:creationId xmlns:a16="http://schemas.microsoft.com/office/drawing/2014/main" id="{1A3EB9FC-4275-2FE9-0B7A-A6C69F4ECD40}"/>
              </a:ext>
            </a:extLst>
          </p:cNvPr>
          <p:cNvSpPr>
            <a:spLocks noGrp="1"/>
          </p:cNvSpPr>
          <p:nvPr>
            <p:ph type="title" hasCustomPrompt="1"/>
          </p:nvPr>
        </p:nvSpPr>
        <p:spPr>
          <a:xfrm>
            <a:off x="431998" y="432000"/>
            <a:ext cx="7479360"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5" name="Subtitle 2">
            <a:extLst>
              <a:ext uri="{FF2B5EF4-FFF2-40B4-BE49-F238E27FC236}">
                <a16:creationId xmlns:a16="http://schemas.microsoft.com/office/drawing/2014/main" id="{6C2F9118-E544-9F11-5B66-F4F802031F0D}"/>
              </a:ext>
            </a:extLst>
          </p:cNvPr>
          <p:cNvSpPr>
            <a:spLocks noGrp="1"/>
          </p:cNvSpPr>
          <p:nvPr>
            <p:ph type="subTitle" idx="10"/>
          </p:nvPr>
        </p:nvSpPr>
        <p:spPr>
          <a:xfrm>
            <a:off x="347158" y="874439"/>
            <a:ext cx="7569248"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Content Placeholder 21">
            <a:extLst>
              <a:ext uri="{FF2B5EF4-FFF2-40B4-BE49-F238E27FC236}">
                <a16:creationId xmlns:a16="http://schemas.microsoft.com/office/drawing/2014/main" id="{F99F2E5B-0EF1-ED46-CD60-18ABF5E995BC}"/>
              </a:ext>
            </a:extLst>
          </p:cNvPr>
          <p:cNvSpPr>
            <a:spLocks noGrp="1"/>
          </p:cNvSpPr>
          <p:nvPr>
            <p:ph sz="quarter" idx="15" hasCustomPrompt="1"/>
          </p:nvPr>
        </p:nvSpPr>
        <p:spPr>
          <a:xfrm>
            <a:off x="4154557" y="2098568"/>
            <a:ext cx="7631404" cy="4086332"/>
          </a:xfrm>
          <a:prstGeom prst="rect">
            <a:avLst/>
          </a:prstGeom>
        </p:spPr>
        <p:txBody>
          <a:bodyPr/>
          <a:lstStyle>
            <a:lvl1pPr>
              <a:defRPr sz="14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3563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s 4">
    <p:bg>
      <p:bgPr>
        <a:solidFill>
          <a:schemeClr val="bg1"/>
        </a:solidFill>
        <a:effectLst/>
      </p:bgPr>
    </p:bg>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3" name="Picture Placeholder 9">
            <a:extLst>
              <a:ext uri="{FF2B5EF4-FFF2-40B4-BE49-F238E27FC236}">
                <a16:creationId xmlns:a16="http://schemas.microsoft.com/office/drawing/2014/main" id="{A6C92817-4B38-1C0D-3440-856852F5BD54}"/>
              </a:ext>
            </a:extLst>
          </p:cNvPr>
          <p:cNvSpPr>
            <a:spLocks noGrp="1"/>
          </p:cNvSpPr>
          <p:nvPr>
            <p:ph type="pic" sz="quarter" idx="13" hasCustomPrompt="1"/>
          </p:nvPr>
        </p:nvSpPr>
        <p:spPr>
          <a:xfrm>
            <a:off x="5596799" y="1"/>
            <a:ext cx="6595201" cy="6489070"/>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2" name="Title 1">
            <a:extLst>
              <a:ext uri="{FF2B5EF4-FFF2-40B4-BE49-F238E27FC236}">
                <a16:creationId xmlns:a16="http://schemas.microsoft.com/office/drawing/2014/main" id="{4C25038F-3BF5-DF80-18A7-587DD84E1F6E}"/>
              </a:ext>
            </a:extLst>
          </p:cNvPr>
          <p:cNvSpPr>
            <a:spLocks noGrp="1"/>
          </p:cNvSpPr>
          <p:nvPr>
            <p:ph type="ctrTitle" hasCustomPrompt="1"/>
          </p:nvPr>
        </p:nvSpPr>
        <p:spPr>
          <a:xfrm>
            <a:off x="674300" y="746392"/>
            <a:ext cx="4387727" cy="678193"/>
          </a:xfrm>
          <a:prstGeom prst="rect">
            <a:avLst/>
          </a:prstGeom>
        </p:spPr>
        <p:txBody>
          <a:bodyPr anchor="b"/>
          <a:lstStyle>
            <a:lvl1pPr algn="l">
              <a:defRPr sz="3200" spc="0">
                <a:solidFill>
                  <a:schemeClr val="tx1"/>
                </a:solidFill>
                <a:latin typeface="Cambria" panose="02040503050406030204" pitchFamily="18" charset="0"/>
              </a:defRPr>
            </a:lvl1pPr>
          </a:lstStyle>
          <a:p>
            <a:r>
              <a:rPr lang="en-US" noProof="0"/>
              <a:t>CLICK TO EDIT MASTER TITLE STYLE</a:t>
            </a:r>
          </a:p>
        </p:txBody>
      </p:sp>
      <p:sp>
        <p:nvSpPr>
          <p:cNvPr id="5" name="Subtitle 2">
            <a:extLst>
              <a:ext uri="{FF2B5EF4-FFF2-40B4-BE49-F238E27FC236}">
                <a16:creationId xmlns:a16="http://schemas.microsoft.com/office/drawing/2014/main" id="{171ABBB1-2F74-E45B-9E25-CBA17362F6DB}"/>
              </a:ext>
            </a:extLst>
          </p:cNvPr>
          <p:cNvSpPr>
            <a:spLocks noGrp="1"/>
          </p:cNvSpPr>
          <p:nvPr>
            <p:ph type="subTitle" idx="12"/>
          </p:nvPr>
        </p:nvSpPr>
        <p:spPr>
          <a:xfrm>
            <a:off x="681965" y="1530311"/>
            <a:ext cx="4376923" cy="310681"/>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0" name="Content Placeholder 21">
            <a:extLst>
              <a:ext uri="{FF2B5EF4-FFF2-40B4-BE49-F238E27FC236}">
                <a16:creationId xmlns:a16="http://schemas.microsoft.com/office/drawing/2014/main" id="{47ACF7AB-3E67-6015-F83F-C8DF10676AAE}"/>
              </a:ext>
            </a:extLst>
          </p:cNvPr>
          <p:cNvSpPr>
            <a:spLocks noGrp="1"/>
          </p:cNvSpPr>
          <p:nvPr>
            <p:ph sz="quarter" idx="15" hasCustomPrompt="1"/>
          </p:nvPr>
        </p:nvSpPr>
        <p:spPr>
          <a:xfrm>
            <a:off x="681965" y="2256312"/>
            <a:ext cx="4376923" cy="3657790"/>
          </a:xfrm>
          <a:prstGeom prst="rect">
            <a:avLst/>
          </a:prstGeom>
        </p:spPr>
        <p:txBody>
          <a:bodyPr/>
          <a:lstStyle>
            <a:lvl1pPr>
              <a:defRPr sz="14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788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s 6">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E3DC2-9DBB-5B17-B04B-3024FC21F92F}"/>
              </a:ext>
            </a:extLst>
          </p:cNvPr>
          <p:cNvSpPr/>
          <p:nvPr userDrawn="1"/>
        </p:nvSpPr>
        <p:spPr>
          <a:xfrm flipH="1">
            <a:off x="0" y="0"/>
            <a:ext cx="8442373" cy="6498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Picture Placeholder 2">
            <a:extLst>
              <a:ext uri="{FF2B5EF4-FFF2-40B4-BE49-F238E27FC236}">
                <a16:creationId xmlns:a16="http://schemas.microsoft.com/office/drawing/2014/main" id="{E0D17784-2C6B-EF99-4F93-DFE5FCE578F2}"/>
              </a:ext>
            </a:extLst>
          </p:cNvPr>
          <p:cNvSpPr>
            <a:spLocks noGrp="1"/>
          </p:cNvSpPr>
          <p:nvPr>
            <p:ph type="pic" idx="12"/>
          </p:nvPr>
        </p:nvSpPr>
        <p:spPr>
          <a:xfrm>
            <a:off x="8447421" y="-7861"/>
            <a:ext cx="3744579" cy="2572931"/>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431998" y="432000"/>
            <a:ext cx="7479360"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8" y="874439"/>
            <a:ext cx="7569248"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4" name="Content Placeholder 21">
            <a:extLst>
              <a:ext uri="{FF2B5EF4-FFF2-40B4-BE49-F238E27FC236}">
                <a16:creationId xmlns:a16="http://schemas.microsoft.com/office/drawing/2014/main" id="{2A54994D-673C-08D5-9246-218DCC10EE79}"/>
              </a:ext>
            </a:extLst>
          </p:cNvPr>
          <p:cNvSpPr>
            <a:spLocks noGrp="1"/>
          </p:cNvSpPr>
          <p:nvPr>
            <p:ph sz="quarter" idx="14" hasCustomPrompt="1"/>
          </p:nvPr>
        </p:nvSpPr>
        <p:spPr>
          <a:xfrm>
            <a:off x="8699817" y="2861610"/>
            <a:ext cx="3176359" cy="3438250"/>
          </a:xfrm>
          <a:prstGeom prst="rect">
            <a:avLst/>
          </a:prstGeom>
        </p:spPr>
        <p:txBody>
          <a:bodyPr anchor="ctr"/>
          <a:lstStyle>
            <a:lvl1pPr marL="0" indent="0" algn="ctr">
              <a:buNone/>
              <a:defRPr sz="2400">
                <a:solidFill>
                  <a:schemeClr val="bg1"/>
                </a:solidFill>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a:t>Click to edit text </a:t>
            </a:r>
            <a:r>
              <a:rPr lang="en-US" err="1"/>
              <a:t>stylesMaster</a:t>
            </a:r>
            <a:r>
              <a:rPr lang="en-US"/>
              <a:t> – overlay on image </a:t>
            </a:r>
          </a:p>
        </p:txBody>
      </p:sp>
      <p:sp>
        <p:nvSpPr>
          <p:cNvPr id="3" name="Content Placeholder 21">
            <a:extLst>
              <a:ext uri="{FF2B5EF4-FFF2-40B4-BE49-F238E27FC236}">
                <a16:creationId xmlns:a16="http://schemas.microsoft.com/office/drawing/2014/main" id="{AAB74434-BA54-3B3D-EC64-CEEA64BE8A6E}"/>
              </a:ext>
            </a:extLst>
          </p:cNvPr>
          <p:cNvSpPr>
            <a:spLocks noGrp="1"/>
          </p:cNvSpPr>
          <p:nvPr>
            <p:ph sz="quarter" idx="15" hasCustomPrompt="1"/>
          </p:nvPr>
        </p:nvSpPr>
        <p:spPr>
          <a:xfrm>
            <a:off x="431799" y="1728787"/>
            <a:ext cx="7479559" cy="4254773"/>
          </a:xfrm>
          <a:prstGeom prst="rect">
            <a:avLst/>
          </a:prstGeom>
        </p:spPr>
        <p:txBody>
          <a:bodyPr/>
          <a:lstStyle>
            <a:lvl1pPr>
              <a:defRPr sz="14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063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s 10">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B0B747-D4BE-BFD3-540D-E36E2931306E}"/>
              </a:ext>
            </a:extLst>
          </p:cNvPr>
          <p:cNvSpPr/>
          <p:nvPr userDrawn="1"/>
        </p:nvSpPr>
        <p:spPr>
          <a:xfrm rot="5400000">
            <a:off x="3733801" y="-1961478"/>
            <a:ext cx="4727448" cy="1218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4" name="Title 1">
            <a:extLst>
              <a:ext uri="{FF2B5EF4-FFF2-40B4-BE49-F238E27FC236}">
                <a16:creationId xmlns:a16="http://schemas.microsoft.com/office/drawing/2014/main" id="{8DBB7A31-281C-DC3C-34D4-461B4BE2A740}"/>
              </a:ext>
            </a:extLst>
          </p:cNvPr>
          <p:cNvSpPr>
            <a:spLocks noGrp="1"/>
          </p:cNvSpPr>
          <p:nvPr>
            <p:ph type="ctrTitle" hasCustomPrompt="1"/>
          </p:nvPr>
        </p:nvSpPr>
        <p:spPr>
          <a:xfrm>
            <a:off x="347159" y="254830"/>
            <a:ext cx="8657590" cy="654513"/>
          </a:xfrm>
          <a:prstGeom prst="rect">
            <a:avLst/>
          </a:prstGeom>
        </p:spPr>
        <p:txBody>
          <a:bodyPr anchor="b"/>
          <a:lstStyle>
            <a:lvl1pPr algn="l">
              <a:defRPr sz="3200" spc="0">
                <a:solidFill>
                  <a:schemeClr val="bg1"/>
                </a:solidFill>
                <a:latin typeface="Cambria" panose="02040503050406030204" pitchFamily="18" charset="0"/>
              </a:defRPr>
            </a:lvl1pPr>
          </a:lstStyle>
          <a:p>
            <a:r>
              <a:rPr lang="en-US" noProof="0"/>
              <a:t>CLICK TO EDIT MASTER TITLE STYLE</a:t>
            </a:r>
          </a:p>
        </p:txBody>
      </p:sp>
      <p:sp>
        <p:nvSpPr>
          <p:cNvPr id="5" name="Subtitle 2">
            <a:extLst>
              <a:ext uri="{FF2B5EF4-FFF2-40B4-BE49-F238E27FC236}">
                <a16:creationId xmlns:a16="http://schemas.microsoft.com/office/drawing/2014/main" id="{722517A3-830B-5640-5C27-E49F18B7EE04}"/>
              </a:ext>
            </a:extLst>
          </p:cNvPr>
          <p:cNvSpPr>
            <a:spLocks noGrp="1"/>
          </p:cNvSpPr>
          <p:nvPr>
            <p:ph type="subTitle" idx="12"/>
          </p:nvPr>
        </p:nvSpPr>
        <p:spPr>
          <a:xfrm>
            <a:off x="354824" y="1038749"/>
            <a:ext cx="8636273"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78963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s 11">
    <p:bg>
      <p:bgPr>
        <a:solidFill>
          <a:schemeClr val="bg1"/>
        </a:solidFill>
        <a:effectLst/>
      </p:bgPr>
    </p:bg>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60986326-3A24-0834-03C7-FD09FEB42104}"/>
              </a:ext>
            </a:extLst>
          </p:cNvPr>
          <p:cNvSpPr>
            <a:spLocks noGrp="1"/>
          </p:cNvSpPr>
          <p:nvPr>
            <p:ph sz="quarter" idx="13" hasCustomPrompt="1"/>
          </p:nvPr>
        </p:nvSpPr>
        <p:spPr>
          <a:xfrm>
            <a:off x="431799" y="1728788"/>
            <a:ext cx="11138261" cy="4240212"/>
          </a:xfrm>
          <a:prstGeom prst="rect">
            <a:avLst/>
          </a:prstGeom>
        </p:spPr>
        <p:txBody>
          <a:bodyPr/>
          <a:lstStyle>
            <a:lvl1pPr marL="285750" indent="-285750">
              <a:buFont typeface="Arial" panose="020B0604020202020204" pitchFamily="34" charset="0"/>
              <a:buChar char="•"/>
              <a:defRPr sz="1800" b="1"/>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431999" y="432000"/>
            <a:ext cx="11184734"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8" y="874439"/>
            <a:ext cx="11348449"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568107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s 12">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431999" y="432000"/>
            <a:ext cx="11184734"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8" y="874439"/>
            <a:ext cx="11348449"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810708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s_Blank">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Tree>
    <p:extLst>
      <p:ext uri="{BB962C8B-B14F-4D97-AF65-F5344CB8AC3E}">
        <p14:creationId xmlns:p14="http://schemas.microsoft.com/office/powerpoint/2010/main" val="1914178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ow To Slides">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D8D8E-B9C2-6C11-2FCD-730037ADBF5A}"/>
              </a:ext>
            </a:extLst>
          </p:cNvPr>
          <p:cNvSpPr>
            <a:spLocks noGrp="1"/>
          </p:cNvSpPr>
          <p:nvPr>
            <p:ph type="sldNum" sz="quarter" idx="10"/>
          </p:nvPr>
        </p:nvSpPr>
        <p:spPr/>
        <p:txBody>
          <a:bodyPr/>
          <a:lstStyle/>
          <a:p>
            <a:endParaRPr lang="en-US"/>
          </a:p>
        </p:txBody>
      </p:sp>
      <p:sp>
        <p:nvSpPr>
          <p:cNvPr id="34" name="TextBox 33">
            <a:extLst>
              <a:ext uri="{FF2B5EF4-FFF2-40B4-BE49-F238E27FC236}">
                <a16:creationId xmlns:a16="http://schemas.microsoft.com/office/drawing/2014/main" id="{26BAA669-FEB0-C0DE-E159-8242D08BFDC4}"/>
              </a:ext>
            </a:extLst>
          </p:cNvPr>
          <p:cNvSpPr txBox="1"/>
          <p:nvPr userDrawn="1"/>
        </p:nvSpPr>
        <p:spPr>
          <a:xfrm>
            <a:off x="2533402" y="1182231"/>
            <a:ext cx="7125195" cy="2708434"/>
          </a:xfrm>
          <a:prstGeom prst="rect">
            <a:avLst/>
          </a:prstGeom>
          <a:noFill/>
        </p:spPr>
        <p:txBody>
          <a:bodyPr wrap="square" rtlCol="0">
            <a:spAutoFit/>
          </a:bodyPr>
          <a:lstStyle/>
          <a:p>
            <a:pPr algn="ctr"/>
            <a:r>
              <a:rPr lang="en-US" sz="3200">
                <a:solidFill>
                  <a:schemeClr val="bg1"/>
                </a:solidFill>
              </a:rPr>
              <a:t>Instructions for Use:</a:t>
            </a:r>
          </a:p>
          <a:p>
            <a:pPr algn="ctr"/>
            <a:endParaRPr lang="en-US">
              <a:solidFill>
                <a:schemeClr val="bg1"/>
              </a:solidFill>
            </a:endParaRPr>
          </a:p>
          <a:p>
            <a:pPr algn="l"/>
            <a:r>
              <a:rPr lang="en-US" sz="1800">
                <a:solidFill>
                  <a:schemeClr val="bg2"/>
                </a:solidFill>
              </a:rPr>
              <a:t>HOW TO FIND YOUR LAYOUTS</a:t>
            </a:r>
          </a:p>
          <a:p>
            <a:pPr algn="l">
              <a:buFont typeface="Arial" panose="020B0604020202020204" pitchFamily="34" charset="0"/>
              <a:buChar char="•"/>
            </a:pPr>
            <a:r>
              <a:rPr lang="en-US" sz="1400">
                <a:solidFill>
                  <a:schemeClr val="bg1"/>
                </a:solidFill>
                <a:effectLst/>
              </a:rPr>
              <a:t>In the Home ribbon, if you select the down </a:t>
            </a:r>
            <a:br>
              <a:rPr lang="en-US" sz="1400">
                <a:solidFill>
                  <a:schemeClr val="bg1"/>
                </a:solidFill>
                <a:effectLst/>
              </a:rPr>
            </a:br>
            <a:r>
              <a:rPr lang="en-US" sz="1400">
                <a:solidFill>
                  <a:schemeClr val="bg1"/>
                </a:solidFill>
                <a:effectLst/>
              </a:rPr>
              <a:t>arrow to the right of “New slide” or “New </a:t>
            </a:r>
            <a:br>
              <a:rPr lang="en-US" sz="1400">
                <a:solidFill>
                  <a:schemeClr val="bg1"/>
                </a:solidFill>
                <a:effectLst/>
              </a:rPr>
            </a:br>
            <a:r>
              <a:rPr lang="en-US" sz="1400">
                <a:solidFill>
                  <a:schemeClr val="bg1"/>
                </a:solidFill>
                <a:effectLst/>
              </a:rPr>
              <a:t>Layout” it will provide a drop down menu </a:t>
            </a:r>
            <a:br>
              <a:rPr lang="en-US" sz="1400">
                <a:solidFill>
                  <a:schemeClr val="bg1"/>
                </a:solidFill>
                <a:effectLst/>
              </a:rPr>
            </a:br>
            <a:r>
              <a:rPr lang="en-US" sz="1400">
                <a:solidFill>
                  <a:schemeClr val="bg1"/>
                </a:solidFill>
                <a:effectLst/>
              </a:rPr>
              <a:t>of all the master layouts and you will see </a:t>
            </a:r>
            <a:br>
              <a:rPr lang="en-US" sz="1400">
                <a:solidFill>
                  <a:schemeClr val="bg1"/>
                </a:solidFill>
                <a:effectLst/>
              </a:rPr>
            </a:br>
            <a:r>
              <a:rPr lang="en-US" sz="1400">
                <a:solidFill>
                  <a:schemeClr val="bg1"/>
                </a:solidFill>
                <a:effectLst/>
              </a:rPr>
              <a:t>that they are organized by their usage in </a:t>
            </a:r>
            <a:br>
              <a:rPr lang="en-US" sz="1400">
                <a:solidFill>
                  <a:schemeClr val="bg1"/>
                </a:solidFill>
                <a:effectLst/>
              </a:rPr>
            </a:br>
            <a:r>
              <a:rPr lang="en-US" sz="1400">
                <a:solidFill>
                  <a:schemeClr val="bg1"/>
                </a:solidFill>
                <a:effectLst/>
              </a:rPr>
              <a:t>the screenshot provided here.</a:t>
            </a:r>
          </a:p>
          <a:p>
            <a:endParaRPr lang="en-US">
              <a:solidFill>
                <a:schemeClr val="tx1"/>
              </a:solidFill>
            </a:endParaRPr>
          </a:p>
        </p:txBody>
      </p:sp>
      <p:pic>
        <p:nvPicPr>
          <p:cNvPr id="7" name="Picture 6">
            <a:extLst>
              <a:ext uri="{FF2B5EF4-FFF2-40B4-BE49-F238E27FC236}">
                <a16:creationId xmlns:a16="http://schemas.microsoft.com/office/drawing/2014/main" id="{91203972-DE25-5D6D-A6CC-C3A50EDD1C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14535" y="2104696"/>
            <a:ext cx="4957961" cy="4129292"/>
          </a:xfrm>
          <a:prstGeom prst="rect">
            <a:avLst/>
          </a:prstGeom>
        </p:spPr>
      </p:pic>
    </p:spTree>
    <p:extLst>
      <p:ext uri="{BB962C8B-B14F-4D97-AF65-F5344CB8AC3E}">
        <p14:creationId xmlns:p14="http://schemas.microsoft.com/office/powerpoint/2010/main" val="3130763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49999A23-006E-1D45-6CA5-A66E20DB3E24}"/>
              </a:ext>
            </a:extLst>
          </p:cNvPr>
          <p:cNvSpPr>
            <a:spLocks noGrp="1"/>
          </p:cNvSpPr>
          <p:nvPr>
            <p:ph type="pic" sz="quarter" idx="31"/>
          </p:nvPr>
        </p:nvSpPr>
        <p:spPr>
          <a:xfrm>
            <a:off x="10082458" y="754173"/>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13" lvl="0" indent="-266713" algn="ctr"/>
            <a:r>
              <a:rPr lang="en-US" noProof="0"/>
              <a:t>Click icon to add picture</a:t>
            </a:r>
          </a:p>
        </p:txBody>
      </p:sp>
      <p:sp>
        <p:nvSpPr>
          <p:cNvPr id="28" name="Content Placeholder 21">
            <a:extLst>
              <a:ext uri="{FF2B5EF4-FFF2-40B4-BE49-F238E27FC236}">
                <a16:creationId xmlns:a16="http://schemas.microsoft.com/office/drawing/2014/main" id="{A999F559-6476-17F7-ABBD-D63AAD5ED91D}"/>
              </a:ext>
            </a:extLst>
          </p:cNvPr>
          <p:cNvSpPr>
            <a:spLocks noGrp="1"/>
          </p:cNvSpPr>
          <p:nvPr>
            <p:ph sz="quarter" idx="32"/>
          </p:nvPr>
        </p:nvSpPr>
        <p:spPr>
          <a:xfrm>
            <a:off x="9666873" y="2606178"/>
            <a:ext cx="1950972" cy="503584"/>
          </a:xfrm>
          <a:prstGeom prst="rect">
            <a:avLst/>
          </a:prstGeom>
        </p:spPr>
        <p:txBody>
          <a:bodyPr/>
          <a:lstStyle>
            <a:lvl1pPr marL="0" indent="0" algn="ctr">
              <a:buNone/>
              <a:defRPr sz="1600"/>
            </a:lvl1pPr>
            <a:lvl2pPr marL="457223" indent="0" algn="ctr">
              <a:buNone/>
              <a:defRPr sz="1400"/>
            </a:lvl2pPr>
            <a:lvl3pPr marL="914446" indent="0" algn="ctr">
              <a:buNone/>
              <a:defRPr sz="1400"/>
            </a:lvl3pPr>
            <a:lvl4pPr marL="1371669" indent="0" algn="ctr">
              <a:buNone/>
              <a:defRPr sz="1400"/>
            </a:lvl4pPr>
            <a:lvl5pPr marL="1828891" indent="0" algn="ctr">
              <a:buNone/>
              <a:defRPr sz="1400"/>
            </a:lvl5pPr>
          </a:lstStyle>
          <a:p>
            <a:pPr lvl="0"/>
            <a:r>
              <a:rPr lang="en-US"/>
              <a:t>Click to edit Master text styles</a:t>
            </a:r>
          </a:p>
        </p:txBody>
      </p:sp>
      <p:sp>
        <p:nvSpPr>
          <p:cNvPr id="29" name="Text Placeholder 11">
            <a:extLst>
              <a:ext uri="{FF2B5EF4-FFF2-40B4-BE49-F238E27FC236}">
                <a16:creationId xmlns:a16="http://schemas.microsoft.com/office/drawing/2014/main" id="{CD054655-BB36-AB44-1C67-0E151ECCA92A}"/>
              </a:ext>
            </a:extLst>
          </p:cNvPr>
          <p:cNvSpPr>
            <a:spLocks noGrp="1"/>
          </p:cNvSpPr>
          <p:nvPr>
            <p:ph type="body" sz="quarter" idx="33" hasCustomPrompt="1"/>
          </p:nvPr>
        </p:nvSpPr>
        <p:spPr>
          <a:xfrm>
            <a:off x="9717415" y="2072532"/>
            <a:ext cx="1900431" cy="367418"/>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6" name="Picture Placeholder 3">
            <a:extLst>
              <a:ext uri="{FF2B5EF4-FFF2-40B4-BE49-F238E27FC236}">
                <a16:creationId xmlns:a16="http://schemas.microsoft.com/office/drawing/2014/main" id="{56A8F83A-F4C7-F0E2-BF2A-C72A96C57CEE}"/>
              </a:ext>
            </a:extLst>
          </p:cNvPr>
          <p:cNvSpPr>
            <a:spLocks noGrp="1"/>
          </p:cNvSpPr>
          <p:nvPr>
            <p:ph type="pic" sz="quarter" idx="23"/>
          </p:nvPr>
        </p:nvSpPr>
        <p:spPr>
          <a:xfrm>
            <a:off x="7790304" y="754173"/>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13" lvl="0" indent="-266713" algn="ctr"/>
            <a:r>
              <a:rPr lang="en-US" noProof="0"/>
              <a:t>Click icon to add picture</a:t>
            </a:r>
          </a:p>
        </p:txBody>
      </p:sp>
      <p:sp>
        <p:nvSpPr>
          <p:cNvPr id="6" name="Rectangle 5">
            <a:extLst>
              <a:ext uri="{FF2B5EF4-FFF2-40B4-BE49-F238E27FC236}">
                <a16:creationId xmlns:a16="http://schemas.microsoft.com/office/drawing/2014/main" id="{7428A921-D1FB-449F-8402-7C032AAABB1C}"/>
              </a:ext>
            </a:extLst>
          </p:cNvPr>
          <p:cNvSpPr/>
          <p:nvPr userDrawn="1"/>
        </p:nvSpPr>
        <p:spPr>
          <a:xfrm>
            <a:off x="431800" y="1"/>
            <a:ext cx="6406950" cy="6493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967770" y="5152762"/>
            <a:ext cx="4489052" cy="432000"/>
          </a:xfrm>
          <a:prstGeom prst="rect">
            <a:avLst/>
          </a:prstGeom>
        </p:spPr>
        <p:txBody>
          <a:bodyPr vert="horz" lIns="0" tIns="0" rIns="0" bIns="0" rtlCol="0" anchor="b">
            <a:noAutofit/>
          </a:bodyPr>
          <a:lstStyle>
            <a:lvl1pPr algn="l" defTabSz="914446"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7" name="Picture Placeholder 2">
            <a:extLst>
              <a:ext uri="{FF2B5EF4-FFF2-40B4-BE49-F238E27FC236}">
                <a16:creationId xmlns:a16="http://schemas.microsoft.com/office/drawing/2014/main" id="{E0D17784-2C6B-EF99-4F93-DFE5FCE578F2}"/>
              </a:ext>
            </a:extLst>
          </p:cNvPr>
          <p:cNvSpPr>
            <a:spLocks noGrp="1"/>
          </p:cNvSpPr>
          <p:nvPr>
            <p:ph type="pic" idx="12"/>
          </p:nvPr>
        </p:nvSpPr>
        <p:spPr>
          <a:xfrm>
            <a:off x="574155" y="621392"/>
            <a:ext cx="6050987" cy="4240213"/>
          </a:xfrm>
          <a:prstGeom prst="rect">
            <a:avLst/>
          </a:prstGeom>
        </p:spPr>
        <p:txBody>
          <a:bodyPr/>
          <a:lstStyle>
            <a:lvl1pPr marL="0" indent="0">
              <a:buNone/>
              <a:defRPr sz="3200">
                <a:solidFill>
                  <a:schemeClr val="bg1"/>
                </a:solidFill>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noProof="0"/>
              <a:t>Click icon to add picture</a:t>
            </a:r>
          </a:p>
        </p:txBody>
      </p:sp>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882930" y="5595202"/>
            <a:ext cx="4554760" cy="299833"/>
          </a:xfrm>
          <a:prstGeom prst="rect">
            <a:avLst/>
          </a:prstGeom>
        </p:spPr>
        <p:txBody>
          <a:bodyPr/>
          <a:lstStyle>
            <a:lvl1pPr marL="0" indent="0" algn="l">
              <a:buNone/>
              <a:defRPr sz="18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6"/>
            <a:ext cx="1183364" cy="371966"/>
          </a:xfrm>
          <a:prstGeom prst="rect">
            <a:avLst/>
          </a:prstGeom>
        </p:spPr>
      </p:pic>
      <p:sp>
        <p:nvSpPr>
          <p:cNvPr id="24" name="Content Placeholder 21">
            <a:extLst>
              <a:ext uri="{FF2B5EF4-FFF2-40B4-BE49-F238E27FC236}">
                <a16:creationId xmlns:a16="http://schemas.microsoft.com/office/drawing/2014/main" id="{CE154A13-8250-B676-2D0D-560672A140E9}"/>
              </a:ext>
            </a:extLst>
          </p:cNvPr>
          <p:cNvSpPr>
            <a:spLocks noGrp="1"/>
          </p:cNvSpPr>
          <p:nvPr>
            <p:ph sz="quarter" idx="30"/>
          </p:nvPr>
        </p:nvSpPr>
        <p:spPr>
          <a:xfrm>
            <a:off x="7374720" y="2606178"/>
            <a:ext cx="1950972" cy="503584"/>
          </a:xfrm>
          <a:prstGeom prst="rect">
            <a:avLst/>
          </a:prstGeom>
        </p:spPr>
        <p:txBody>
          <a:bodyPr/>
          <a:lstStyle>
            <a:lvl1pPr marL="0" indent="0" algn="ctr">
              <a:buNone/>
              <a:defRPr sz="1600"/>
            </a:lvl1pPr>
            <a:lvl2pPr marL="457223" indent="0" algn="ctr">
              <a:buNone/>
              <a:defRPr sz="1400"/>
            </a:lvl2pPr>
            <a:lvl3pPr marL="914446" indent="0" algn="ctr">
              <a:buNone/>
              <a:defRPr sz="1400"/>
            </a:lvl3pPr>
            <a:lvl4pPr marL="1371669" indent="0" algn="ctr">
              <a:buNone/>
              <a:defRPr sz="1400"/>
            </a:lvl4pPr>
            <a:lvl5pPr marL="1828891" indent="0" algn="ctr">
              <a:buNone/>
              <a:defRPr sz="1400"/>
            </a:lvl5pPr>
          </a:lstStyle>
          <a:p>
            <a:pPr lvl="0"/>
            <a:r>
              <a:rPr lang="en-US"/>
              <a:t>Click to edit Master text styles</a:t>
            </a:r>
          </a:p>
        </p:txBody>
      </p:sp>
      <p:sp>
        <p:nvSpPr>
          <p:cNvPr id="25" name="Text Placeholder 11">
            <a:extLst>
              <a:ext uri="{FF2B5EF4-FFF2-40B4-BE49-F238E27FC236}">
                <a16:creationId xmlns:a16="http://schemas.microsoft.com/office/drawing/2014/main" id="{DB221CB7-D303-A5A2-3BC9-2922697AB581}"/>
              </a:ext>
            </a:extLst>
          </p:cNvPr>
          <p:cNvSpPr>
            <a:spLocks noGrp="1"/>
          </p:cNvSpPr>
          <p:nvPr>
            <p:ph type="body" sz="quarter" idx="25" hasCustomPrompt="1"/>
          </p:nvPr>
        </p:nvSpPr>
        <p:spPr>
          <a:xfrm>
            <a:off x="7425262" y="2072532"/>
            <a:ext cx="1900431" cy="367418"/>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0" name="Picture Placeholder 3">
            <a:extLst>
              <a:ext uri="{FF2B5EF4-FFF2-40B4-BE49-F238E27FC236}">
                <a16:creationId xmlns:a16="http://schemas.microsoft.com/office/drawing/2014/main" id="{CEA4DE2F-3C55-F81F-7826-AD0D800D4AC4}"/>
              </a:ext>
            </a:extLst>
          </p:cNvPr>
          <p:cNvSpPr>
            <a:spLocks noGrp="1"/>
          </p:cNvSpPr>
          <p:nvPr>
            <p:ph type="pic" sz="quarter" idx="34"/>
          </p:nvPr>
        </p:nvSpPr>
        <p:spPr>
          <a:xfrm>
            <a:off x="10082458" y="3539445"/>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13" lvl="0" indent="-266713" algn="ctr"/>
            <a:r>
              <a:rPr lang="en-US" noProof="0"/>
              <a:t>Click icon to add picture</a:t>
            </a:r>
          </a:p>
        </p:txBody>
      </p:sp>
      <p:sp>
        <p:nvSpPr>
          <p:cNvPr id="31" name="Content Placeholder 21">
            <a:extLst>
              <a:ext uri="{FF2B5EF4-FFF2-40B4-BE49-F238E27FC236}">
                <a16:creationId xmlns:a16="http://schemas.microsoft.com/office/drawing/2014/main" id="{124CFA5F-C715-5C3B-3BB5-FB3B26A16DAE}"/>
              </a:ext>
            </a:extLst>
          </p:cNvPr>
          <p:cNvSpPr>
            <a:spLocks noGrp="1"/>
          </p:cNvSpPr>
          <p:nvPr>
            <p:ph sz="quarter" idx="35"/>
          </p:nvPr>
        </p:nvSpPr>
        <p:spPr>
          <a:xfrm>
            <a:off x="9666873" y="5391450"/>
            <a:ext cx="1950972" cy="503584"/>
          </a:xfrm>
          <a:prstGeom prst="rect">
            <a:avLst/>
          </a:prstGeom>
        </p:spPr>
        <p:txBody>
          <a:bodyPr/>
          <a:lstStyle>
            <a:lvl1pPr marL="0" indent="0" algn="ctr">
              <a:buNone/>
              <a:defRPr sz="1600"/>
            </a:lvl1pPr>
            <a:lvl2pPr marL="457223" indent="0" algn="ctr">
              <a:buNone/>
              <a:defRPr sz="1400"/>
            </a:lvl2pPr>
            <a:lvl3pPr marL="914446" indent="0" algn="ctr">
              <a:buNone/>
              <a:defRPr sz="1400"/>
            </a:lvl3pPr>
            <a:lvl4pPr marL="1371669" indent="0" algn="ctr">
              <a:buNone/>
              <a:defRPr sz="1400"/>
            </a:lvl4pPr>
            <a:lvl5pPr marL="1828891" indent="0" algn="ctr">
              <a:buNone/>
              <a:defRPr sz="1400"/>
            </a:lvl5pPr>
          </a:lstStyle>
          <a:p>
            <a:pPr lvl="0"/>
            <a:r>
              <a:rPr lang="en-US"/>
              <a:t>Click to edit Master text styles</a:t>
            </a:r>
          </a:p>
        </p:txBody>
      </p:sp>
      <p:sp>
        <p:nvSpPr>
          <p:cNvPr id="32" name="Text Placeholder 11">
            <a:extLst>
              <a:ext uri="{FF2B5EF4-FFF2-40B4-BE49-F238E27FC236}">
                <a16:creationId xmlns:a16="http://schemas.microsoft.com/office/drawing/2014/main" id="{5387D62A-64C8-7AA6-78D0-5D59B8A5B39C}"/>
              </a:ext>
            </a:extLst>
          </p:cNvPr>
          <p:cNvSpPr>
            <a:spLocks noGrp="1"/>
          </p:cNvSpPr>
          <p:nvPr>
            <p:ph type="body" sz="quarter" idx="36" hasCustomPrompt="1"/>
          </p:nvPr>
        </p:nvSpPr>
        <p:spPr>
          <a:xfrm>
            <a:off x="9717415" y="4857804"/>
            <a:ext cx="1900431" cy="367418"/>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3" name="Picture Placeholder 3">
            <a:extLst>
              <a:ext uri="{FF2B5EF4-FFF2-40B4-BE49-F238E27FC236}">
                <a16:creationId xmlns:a16="http://schemas.microsoft.com/office/drawing/2014/main" id="{2BF934F2-6A5D-30B3-5FD8-A8BF9039F79E}"/>
              </a:ext>
            </a:extLst>
          </p:cNvPr>
          <p:cNvSpPr>
            <a:spLocks noGrp="1"/>
          </p:cNvSpPr>
          <p:nvPr>
            <p:ph type="pic" sz="quarter" idx="37"/>
          </p:nvPr>
        </p:nvSpPr>
        <p:spPr>
          <a:xfrm>
            <a:off x="7790304" y="3539445"/>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13" lvl="0" indent="-266713" algn="ctr"/>
            <a:r>
              <a:rPr lang="en-US" noProof="0"/>
              <a:t>Click icon to add picture</a:t>
            </a:r>
          </a:p>
        </p:txBody>
      </p:sp>
      <p:sp>
        <p:nvSpPr>
          <p:cNvPr id="34" name="Content Placeholder 21">
            <a:extLst>
              <a:ext uri="{FF2B5EF4-FFF2-40B4-BE49-F238E27FC236}">
                <a16:creationId xmlns:a16="http://schemas.microsoft.com/office/drawing/2014/main" id="{3B3CA493-CDAD-25F4-0C17-F5CF77CF7B73}"/>
              </a:ext>
            </a:extLst>
          </p:cNvPr>
          <p:cNvSpPr>
            <a:spLocks noGrp="1"/>
          </p:cNvSpPr>
          <p:nvPr>
            <p:ph sz="quarter" idx="38"/>
          </p:nvPr>
        </p:nvSpPr>
        <p:spPr>
          <a:xfrm>
            <a:off x="7374720" y="5391450"/>
            <a:ext cx="1950972" cy="503584"/>
          </a:xfrm>
          <a:prstGeom prst="rect">
            <a:avLst/>
          </a:prstGeom>
        </p:spPr>
        <p:txBody>
          <a:bodyPr/>
          <a:lstStyle>
            <a:lvl1pPr marL="0" indent="0" algn="ctr">
              <a:buNone/>
              <a:defRPr sz="1600"/>
            </a:lvl1pPr>
            <a:lvl2pPr marL="457223" indent="0" algn="ctr">
              <a:buNone/>
              <a:defRPr sz="1400"/>
            </a:lvl2pPr>
            <a:lvl3pPr marL="914446" indent="0" algn="ctr">
              <a:buNone/>
              <a:defRPr sz="1400"/>
            </a:lvl3pPr>
            <a:lvl4pPr marL="1371669" indent="0" algn="ctr">
              <a:buNone/>
              <a:defRPr sz="1400"/>
            </a:lvl4pPr>
            <a:lvl5pPr marL="1828891" indent="0" algn="ctr">
              <a:buNone/>
              <a:defRPr sz="1400"/>
            </a:lvl5pPr>
          </a:lstStyle>
          <a:p>
            <a:pPr lvl="0"/>
            <a:r>
              <a:rPr lang="en-US"/>
              <a:t>Click to edit Master text styles</a:t>
            </a:r>
          </a:p>
        </p:txBody>
      </p:sp>
      <p:sp>
        <p:nvSpPr>
          <p:cNvPr id="35" name="Text Placeholder 11">
            <a:extLst>
              <a:ext uri="{FF2B5EF4-FFF2-40B4-BE49-F238E27FC236}">
                <a16:creationId xmlns:a16="http://schemas.microsoft.com/office/drawing/2014/main" id="{E8E1814B-D236-A0F7-4884-07CA76F6792F}"/>
              </a:ext>
            </a:extLst>
          </p:cNvPr>
          <p:cNvSpPr>
            <a:spLocks noGrp="1"/>
          </p:cNvSpPr>
          <p:nvPr>
            <p:ph type="body" sz="quarter" idx="39" hasCustomPrompt="1"/>
          </p:nvPr>
        </p:nvSpPr>
        <p:spPr>
          <a:xfrm>
            <a:off x="7425262" y="4857804"/>
            <a:ext cx="1900431" cy="367418"/>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pic>
        <p:nvPicPr>
          <p:cNvPr id="37" name="Picture 36" descr="A picture containing drawing&#10;&#10;Description automatically generated">
            <a:extLst>
              <a:ext uri="{FF2B5EF4-FFF2-40B4-BE49-F238E27FC236}">
                <a16:creationId xmlns:a16="http://schemas.microsoft.com/office/drawing/2014/main" id="{D0C6FFC8-91BC-8FB9-30F8-5201067D13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47522" y="6045656"/>
            <a:ext cx="1183364" cy="371966"/>
          </a:xfrm>
          <a:prstGeom prst="rect">
            <a:avLst/>
          </a:prstGeom>
        </p:spPr>
      </p:pic>
    </p:spTree>
    <p:extLst>
      <p:ext uri="{BB962C8B-B14F-4D97-AF65-F5344CB8AC3E}">
        <p14:creationId xmlns:p14="http://schemas.microsoft.com/office/powerpoint/2010/main" val="1406941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s_Sections_1">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AC4AC6-ACFE-D31D-2D1D-68E91D513108}"/>
              </a:ext>
            </a:extLst>
          </p:cNvPr>
          <p:cNvSpPr/>
          <p:nvPr userDrawn="1"/>
        </p:nvSpPr>
        <p:spPr>
          <a:xfrm flipH="1">
            <a:off x="6406950" y="0"/>
            <a:ext cx="5785050" cy="650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2">
            <a:extLst>
              <a:ext uri="{FF2B5EF4-FFF2-40B4-BE49-F238E27FC236}">
                <a16:creationId xmlns:a16="http://schemas.microsoft.com/office/drawing/2014/main" id="{3E02DC3D-CAA2-A903-1FBA-E7081733F26B}"/>
              </a:ext>
            </a:extLst>
          </p:cNvPr>
          <p:cNvSpPr>
            <a:spLocks noGrp="1"/>
          </p:cNvSpPr>
          <p:nvPr>
            <p:ph type="pic" idx="12"/>
          </p:nvPr>
        </p:nvSpPr>
        <p:spPr>
          <a:xfrm>
            <a:off x="0" y="0"/>
            <a:ext cx="6406950" cy="412524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7" name="Picture Placeholder 3">
            <a:extLst>
              <a:ext uri="{FF2B5EF4-FFF2-40B4-BE49-F238E27FC236}">
                <a16:creationId xmlns:a16="http://schemas.microsoft.com/office/drawing/2014/main" id="{49999A23-006E-1D45-6CA5-A66E20DB3E24}"/>
              </a:ext>
            </a:extLst>
          </p:cNvPr>
          <p:cNvSpPr>
            <a:spLocks noGrp="1"/>
          </p:cNvSpPr>
          <p:nvPr>
            <p:ph type="pic" sz="quarter" idx="31"/>
          </p:nvPr>
        </p:nvSpPr>
        <p:spPr>
          <a:xfrm>
            <a:off x="9920766" y="754173"/>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8" name="Content Placeholder 21">
            <a:extLst>
              <a:ext uri="{FF2B5EF4-FFF2-40B4-BE49-F238E27FC236}">
                <a16:creationId xmlns:a16="http://schemas.microsoft.com/office/drawing/2014/main" id="{A999F559-6476-17F7-ABBD-D63AAD5ED91D}"/>
              </a:ext>
            </a:extLst>
          </p:cNvPr>
          <p:cNvSpPr>
            <a:spLocks noGrp="1"/>
          </p:cNvSpPr>
          <p:nvPr>
            <p:ph sz="quarter" idx="32"/>
          </p:nvPr>
        </p:nvSpPr>
        <p:spPr>
          <a:xfrm>
            <a:off x="9505182" y="2439950"/>
            <a:ext cx="1950972" cy="669812"/>
          </a:xfrm>
          <a:prstGeom prst="rect">
            <a:avLst/>
          </a:prstGeom>
        </p:spPr>
        <p:txBody>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29" name="Text Placeholder 11">
            <a:extLst>
              <a:ext uri="{FF2B5EF4-FFF2-40B4-BE49-F238E27FC236}">
                <a16:creationId xmlns:a16="http://schemas.microsoft.com/office/drawing/2014/main" id="{CD054655-BB36-AB44-1C67-0E151ECCA92A}"/>
              </a:ext>
            </a:extLst>
          </p:cNvPr>
          <p:cNvSpPr>
            <a:spLocks noGrp="1"/>
          </p:cNvSpPr>
          <p:nvPr>
            <p:ph type="body" sz="quarter" idx="33" hasCustomPrompt="1"/>
          </p:nvPr>
        </p:nvSpPr>
        <p:spPr>
          <a:xfrm>
            <a:off x="9555723" y="2072532"/>
            <a:ext cx="1900431" cy="367418"/>
          </a:xfrm>
          <a:prstGeom prst="rect">
            <a:avLst/>
          </a:prstGeom>
          <a:noFill/>
        </p:spPr>
        <p:txBody>
          <a:bodyPr anchor="ctr"/>
          <a:lstStyle>
            <a:lvl1pPr marL="0" indent="0" algn="ctr">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26" name="Picture Placeholder 3">
            <a:extLst>
              <a:ext uri="{FF2B5EF4-FFF2-40B4-BE49-F238E27FC236}">
                <a16:creationId xmlns:a16="http://schemas.microsoft.com/office/drawing/2014/main" id="{56A8F83A-F4C7-F0E2-BF2A-C72A96C57CEE}"/>
              </a:ext>
            </a:extLst>
          </p:cNvPr>
          <p:cNvSpPr>
            <a:spLocks noGrp="1"/>
          </p:cNvSpPr>
          <p:nvPr>
            <p:ph type="pic" sz="quarter" idx="23"/>
          </p:nvPr>
        </p:nvSpPr>
        <p:spPr>
          <a:xfrm>
            <a:off x="7628613" y="754173"/>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535969" y="5152762"/>
            <a:ext cx="4891053"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451129" y="5595201"/>
            <a:ext cx="4962645"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24" name="Content Placeholder 21">
            <a:extLst>
              <a:ext uri="{FF2B5EF4-FFF2-40B4-BE49-F238E27FC236}">
                <a16:creationId xmlns:a16="http://schemas.microsoft.com/office/drawing/2014/main" id="{CE154A13-8250-B676-2D0D-560672A140E9}"/>
              </a:ext>
            </a:extLst>
          </p:cNvPr>
          <p:cNvSpPr>
            <a:spLocks noGrp="1"/>
          </p:cNvSpPr>
          <p:nvPr>
            <p:ph sz="quarter" idx="30"/>
          </p:nvPr>
        </p:nvSpPr>
        <p:spPr>
          <a:xfrm>
            <a:off x="7213029" y="2439950"/>
            <a:ext cx="1950972" cy="669812"/>
          </a:xfrm>
          <a:prstGeom prst="rect">
            <a:avLst/>
          </a:prstGeom>
        </p:spPr>
        <p:txBody>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25" name="Text Placeholder 11">
            <a:extLst>
              <a:ext uri="{FF2B5EF4-FFF2-40B4-BE49-F238E27FC236}">
                <a16:creationId xmlns:a16="http://schemas.microsoft.com/office/drawing/2014/main" id="{DB221CB7-D303-A5A2-3BC9-2922697AB581}"/>
              </a:ext>
            </a:extLst>
          </p:cNvPr>
          <p:cNvSpPr>
            <a:spLocks noGrp="1"/>
          </p:cNvSpPr>
          <p:nvPr>
            <p:ph type="body" sz="quarter" idx="25" hasCustomPrompt="1"/>
          </p:nvPr>
        </p:nvSpPr>
        <p:spPr>
          <a:xfrm>
            <a:off x="7263570" y="2072532"/>
            <a:ext cx="1900431" cy="367418"/>
          </a:xfrm>
          <a:prstGeom prst="rect">
            <a:avLst/>
          </a:prstGeom>
          <a:noFill/>
        </p:spPr>
        <p:txBody>
          <a:bodyPr anchor="ctr"/>
          <a:lstStyle>
            <a:lvl1pPr marL="0" indent="0" algn="ctr">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30" name="Picture Placeholder 3">
            <a:extLst>
              <a:ext uri="{FF2B5EF4-FFF2-40B4-BE49-F238E27FC236}">
                <a16:creationId xmlns:a16="http://schemas.microsoft.com/office/drawing/2014/main" id="{CEA4DE2F-3C55-F81F-7826-AD0D800D4AC4}"/>
              </a:ext>
            </a:extLst>
          </p:cNvPr>
          <p:cNvSpPr>
            <a:spLocks noGrp="1"/>
          </p:cNvSpPr>
          <p:nvPr>
            <p:ph type="pic" sz="quarter" idx="34"/>
          </p:nvPr>
        </p:nvSpPr>
        <p:spPr>
          <a:xfrm>
            <a:off x="9920766" y="3539445"/>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1" name="Content Placeholder 21">
            <a:extLst>
              <a:ext uri="{FF2B5EF4-FFF2-40B4-BE49-F238E27FC236}">
                <a16:creationId xmlns:a16="http://schemas.microsoft.com/office/drawing/2014/main" id="{124CFA5F-C715-5C3B-3BB5-FB3B26A16DAE}"/>
              </a:ext>
            </a:extLst>
          </p:cNvPr>
          <p:cNvSpPr>
            <a:spLocks noGrp="1"/>
          </p:cNvSpPr>
          <p:nvPr>
            <p:ph sz="quarter" idx="35"/>
          </p:nvPr>
        </p:nvSpPr>
        <p:spPr>
          <a:xfrm>
            <a:off x="9505182" y="5225222"/>
            <a:ext cx="1950972" cy="669812"/>
          </a:xfrm>
          <a:prstGeom prst="rect">
            <a:avLst/>
          </a:prstGeom>
        </p:spPr>
        <p:txBody>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32" name="Text Placeholder 11">
            <a:extLst>
              <a:ext uri="{FF2B5EF4-FFF2-40B4-BE49-F238E27FC236}">
                <a16:creationId xmlns:a16="http://schemas.microsoft.com/office/drawing/2014/main" id="{5387D62A-64C8-7AA6-78D0-5D59B8A5B39C}"/>
              </a:ext>
            </a:extLst>
          </p:cNvPr>
          <p:cNvSpPr>
            <a:spLocks noGrp="1"/>
          </p:cNvSpPr>
          <p:nvPr>
            <p:ph type="body" sz="quarter" idx="36" hasCustomPrompt="1"/>
          </p:nvPr>
        </p:nvSpPr>
        <p:spPr>
          <a:xfrm>
            <a:off x="9555723" y="4857804"/>
            <a:ext cx="1900431" cy="367418"/>
          </a:xfrm>
          <a:prstGeom prst="rect">
            <a:avLst/>
          </a:prstGeom>
          <a:noFill/>
        </p:spPr>
        <p:txBody>
          <a:bodyPr anchor="ctr"/>
          <a:lstStyle>
            <a:lvl1pPr marL="0" indent="0" algn="ctr">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33" name="Picture Placeholder 3">
            <a:extLst>
              <a:ext uri="{FF2B5EF4-FFF2-40B4-BE49-F238E27FC236}">
                <a16:creationId xmlns:a16="http://schemas.microsoft.com/office/drawing/2014/main" id="{2BF934F2-6A5D-30B3-5FD8-A8BF9039F79E}"/>
              </a:ext>
            </a:extLst>
          </p:cNvPr>
          <p:cNvSpPr>
            <a:spLocks noGrp="1"/>
          </p:cNvSpPr>
          <p:nvPr>
            <p:ph type="pic" sz="quarter" idx="37"/>
          </p:nvPr>
        </p:nvSpPr>
        <p:spPr>
          <a:xfrm>
            <a:off x="7628613" y="3539445"/>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4" name="Content Placeholder 21">
            <a:extLst>
              <a:ext uri="{FF2B5EF4-FFF2-40B4-BE49-F238E27FC236}">
                <a16:creationId xmlns:a16="http://schemas.microsoft.com/office/drawing/2014/main" id="{3B3CA493-CDAD-25F4-0C17-F5CF77CF7B73}"/>
              </a:ext>
            </a:extLst>
          </p:cNvPr>
          <p:cNvSpPr>
            <a:spLocks noGrp="1"/>
          </p:cNvSpPr>
          <p:nvPr>
            <p:ph sz="quarter" idx="38"/>
          </p:nvPr>
        </p:nvSpPr>
        <p:spPr>
          <a:xfrm>
            <a:off x="7213029" y="5225222"/>
            <a:ext cx="1950972" cy="669812"/>
          </a:xfrm>
          <a:prstGeom prst="rect">
            <a:avLst/>
          </a:prstGeom>
        </p:spPr>
        <p:txBody>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35" name="Text Placeholder 11">
            <a:extLst>
              <a:ext uri="{FF2B5EF4-FFF2-40B4-BE49-F238E27FC236}">
                <a16:creationId xmlns:a16="http://schemas.microsoft.com/office/drawing/2014/main" id="{E8E1814B-D236-A0F7-4884-07CA76F6792F}"/>
              </a:ext>
            </a:extLst>
          </p:cNvPr>
          <p:cNvSpPr>
            <a:spLocks noGrp="1"/>
          </p:cNvSpPr>
          <p:nvPr>
            <p:ph type="body" sz="quarter" idx="39" hasCustomPrompt="1"/>
          </p:nvPr>
        </p:nvSpPr>
        <p:spPr>
          <a:xfrm>
            <a:off x="7263570" y="4857804"/>
            <a:ext cx="1900431" cy="367418"/>
          </a:xfrm>
          <a:prstGeom prst="rect">
            <a:avLst/>
          </a:prstGeom>
          <a:noFill/>
        </p:spPr>
        <p:txBody>
          <a:bodyPr anchor="ctr"/>
          <a:lstStyle>
            <a:lvl1pPr marL="0" indent="0" algn="ctr">
              <a:buFont typeface="Arial" panose="020B0604020202020204" pitchFamily="34" charset="0"/>
              <a:buNone/>
              <a:defRPr sz="1600" b="1" i="0">
                <a:solidFill>
                  <a:schemeClr val="accent1"/>
                </a:solidFill>
                <a:latin typeface="+mn-lt"/>
              </a:defRPr>
            </a:lvl1pPr>
          </a:lstStyle>
          <a:p>
            <a:pPr lvl="0"/>
            <a:r>
              <a:rPr lang="en-US" noProof="0"/>
              <a:t>MOCKUP NAME</a:t>
            </a:r>
          </a:p>
        </p:txBody>
      </p:sp>
    </p:spTree>
    <p:extLst>
      <p:ext uri="{BB962C8B-B14F-4D97-AF65-F5344CB8AC3E}">
        <p14:creationId xmlns:p14="http://schemas.microsoft.com/office/powerpoint/2010/main" val="367261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s_Sections_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EC9FFB-F230-0952-CBA0-D4487C36F4F5}"/>
              </a:ext>
            </a:extLst>
          </p:cNvPr>
          <p:cNvSpPr/>
          <p:nvPr userDrawn="1"/>
        </p:nvSpPr>
        <p:spPr>
          <a:xfrm flipH="1">
            <a:off x="4978972" y="0"/>
            <a:ext cx="7213028" cy="650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2">
            <a:extLst>
              <a:ext uri="{FF2B5EF4-FFF2-40B4-BE49-F238E27FC236}">
                <a16:creationId xmlns:a16="http://schemas.microsoft.com/office/drawing/2014/main" id="{3E02DC3D-CAA2-A903-1FBA-E7081733F26B}"/>
              </a:ext>
            </a:extLst>
          </p:cNvPr>
          <p:cNvSpPr>
            <a:spLocks noGrp="1"/>
          </p:cNvSpPr>
          <p:nvPr>
            <p:ph type="pic" idx="12"/>
          </p:nvPr>
        </p:nvSpPr>
        <p:spPr>
          <a:xfrm>
            <a:off x="0" y="0"/>
            <a:ext cx="4750130" cy="6508662"/>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7" name="Picture Placeholder 3">
            <a:extLst>
              <a:ext uri="{FF2B5EF4-FFF2-40B4-BE49-F238E27FC236}">
                <a16:creationId xmlns:a16="http://schemas.microsoft.com/office/drawing/2014/main" id="{49999A23-006E-1D45-6CA5-A66E20DB3E24}"/>
              </a:ext>
            </a:extLst>
          </p:cNvPr>
          <p:cNvSpPr>
            <a:spLocks noGrp="1"/>
          </p:cNvSpPr>
          <p:nvPr>
            <p:ph type="pic" sz="quarter" idx="31"/>
          </p:nvPr>
        </p:nvSpPr>
        <p:spPr>
          <a:xfrm>
            <a:off x="8634737" y="1732117"/>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6" name="Picture Placeholder 3">
            <a:extLst>
              <a:ext uri="{FF2B5EF4-FFF2-40B4-BE49-F238E27FC236}">
                <a16:creationId xmlns:a16="http://schemas.microsoft.com/office/drawing/2014/main" id="{56A8F83A-F4C7-F0E2-BF2A-C72A96C57CEE}"/>
              </a:ext>
            </a:extLst>
          </p:cNvPr>
          <p:cNvSpPr>
            <a:spLocks noGrp="1"/>
          </p:cNvSpPr>
          <p:nvPr>
            <p:ph type="pic" sz="quarter" idx="23"/>
          </p:nvPr>
        </p:nvSpPr>
        <p:spPr>
          <a:xfrm>
            <a:off x="5320153" y="1705549"/>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5328510" y="660414"/>
            <a:ext cx="4891053"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5243670" y="1102853"/>
            <a:ext cx="4962645"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24" name="Content Placeholder 21">
            <a:extLst>
              <a:ext uri="{FF2B5EF4-FFF2-40B4-BE49-F238E27FC236}">
                <a16:creationId xmlns:a16="http://schemas.microsoft.com/office/drawing/2014/main" id="{CE154A13-8250-B676-2D0D-560672A140E9}"/>
              </a:ext>
            </a:extLst>
          </p:cNvPr>
          <p:cNvSpPr>
            <a:spLocks noGrp="1"/>
          </p:cNvSpPr>
          <p:nvPr>
            <p:ph sz="quarter" idx="30"/>
          </p:nvPr>
        </p:nvSpPr>
        <p:spPr>
          <a:xfrm>
            <a:off x="6512658" y="2072531"/>
            <a:ext cx="1950972" cy="747441"/>
          </a:xfrm>
          <a:prstGeom prst="rect">
            <a:avLst/>
          </a:prstGeom>
        </p:spPr>
        <p:txBody>
          <a:bodyPr/>
          <a:lstStyle>
            <a:lvl1pPr marL="0" indent="0" algn="l">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25" name="Text Placeholder 11">
            <a:extLst>
              <a:ext uri="{FF2B5EF4-FFF2-40B4-BE49-F238E27FC236}">
                <a16:creationId xmlns:a16="http://schemas.microsoft.com/office/drawing/2014/main" id="{DB221CB7-D303-A5A2-3BC9-2922697AB581}"/>
              </a:ext>
            </a:extLst>
          </p:cNvPr>
          <p:cNvSpPr>
            <a:spLocks noGrp="1"/>
          </p:cNvSpPr>
          <p:nvPr>
            <p:ph type="body" sz="quarter" idx="25" hasCustomPrompt="1"/>
          </p:nvPr>
        </p:nvSpPr>
        <p:spPr>
          <a:xfrm>
            <a:off x="6563199" y="1705114"/>
            <a:ext cx="1900431" cy="367418"/>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6" name="Content Placeholder 21">
            <a:extLst>
              <a:ext uri="{FF2B5EF4-FFF2-40B4-BE49-F238E27FC236}">
                <a16:creationId xmlns:a16="http://schemas.microsoft.com/office/drawing/2014/main" id="{C6FCF77D-F9F4-E18D-B4A2-85F1201F0AAB}"/>
              </a:ext>
            </a:extLst>
          </p:cNvPr>
          <p:cNvSpPr>
            <a:spLocks noGrp="1"/>
          </p:cNvSpPr>
          <p:nvPr>
            <p:ph sz="quarter" idx="41"/>
          </p:nvPr>
        </p:nvSpPr>
        <p:spPr>
          <a:xfrm>
            <a:off x="9834989" y="2099100"/>
            <a:ext cx="1950972" cy="747441"/>
          </a:xfrm>
          <a:prstGeom prst="rect">
            <a:avLst/>
          </a:prstGeom>
        </p:spPr>
        <p:txBody>
          <a:bodyPr/>
          <a:lstStyle>
            <a:lvl1pPr marL="0" indent="0" algn="l">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7" name="Text Placeholder 11">
            <a:extLst>
              <a:ext uri="{FF2B5EF4-FFF2-40B4-BE49-F238E27FC236}">
                <a16:creationId xmlns:a16="http://schemas.microsoft.com/office/drawing/2014/main" id="{E654C67F-BD68-3D54-1A4B-BF34273B57D8}"/>
              </a:ext>
            </a:extLst>
          </p:cNvPr>
          <p:cNvSpPr>
            <a:spLocks noGrp="1"/>
          </p:cNvSpPr>
          <p:nvPr>
            <p:ph type="body" sz="quarter" idx="42" hasCustomPrompt="1"/>
          </p:nvPr>
        </p:nvSpPr>
        <p:spPr>
          <a:xfrm>
            <a:off x="9885530" y="1731683"/>
            <a:ext cx="1900431" cy="367418"/>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9" name="Picture Placeholder 3">
            <a:extLst>
              <a:ext uri="{FF2B5EF4-FFF2-40B4-BE49-F238E27FC236}">
                <a16:creationId xmlns:a16="http://schemas.microsoft.com/office/drawing/2014/main" id="{EEB6FCED-9213-EC4E-717E-A957CF0D3DD5}"/>
              </a:ext>
            </a:extLst>
          </p:cNvPr>
          <p:cNvSpPr>
            <a:spLocks noGrp="1"/>
          </p:cNvSpPr>
          <p:nvPr>
            <p:ph type="pic" sz="quarter" idx="43"/>
          </p:nvPr>
        </p:nvSpPr>
        <p:spPr>
          <a:xfrm>
            <a:off x="8643094" y="3333111"/>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0" name="Picture Placeholder 3">
            <a:extLst>
              <a:ext uri="{FF2B5EF4-FFF2-40B4-BE49-F238E27FC236}">
                <a16:creationId xmlns:a16="http://schemas.microsoft.com/office/drawing/2014/main" id="{DD026025-275B-407E-0844-0272B7473E20}"/>
              </a:ext>
            </a:extLst>
          </p:cNvPr>
          <p:cNvSpPr>
            <a:spLocks noGrp="1"/>
          </p:cNvSpPr>
          <p:nvPr>
            <p:ph type="pic" sz="quarter" idx="44"/>
          </p:nvPr>
        </p:nvSpPr>
        <p:spPr>
          <a:xfrm>
            <a:off x="5328510" y="3306543"/>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2" name="Content Placeholder 21">
            <a:extLst>
              <a:ext uri="{FF2B5EF4-FFF2-40B4-BE49-F238E27FC236}">
                <a16:creationId xmlns:a16="http://schemas.microsoft.com/office/drawing/2014/main" id="{7F7D1189-F624-A071-B69E-E3A50864151F}"/>
              </a:ext>
            </a:extLst>
          </p:cNvPr>
          <p:cNvSpPr>
            <a:spLocks noGrp="1"/>
          </p:cNvSpPr>
          <p:nvPr>
            <p:ph sz="quarter" idx="45"/>
          </p:nvPr>
        </p:nvSpPr>
        <p:spPr>
          <a:xfrm>
            <a:off x="6521015" y="3673525"/>
            <a:ext cx="1950972" cy="747441"/>
          </a:xfrm>
          <a:prstGeom prst="rect">
            <a:avLst/>
          </a:prstGeom>
        </p:spPr>
        <p:txBody>
          <a:bodyPr/>
          <a:lstStyle>
            <a:lvl1pPr marL="0" indent="0" algn="l">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13" name="Text Placeholder 11">
            <a:extLst>
              <a:ext uri="{FF2B5EF4-FFF2-40B4-BE49-F238E27FC236}">
                <a16:creationId xmlns:a16="http://schemas.microsoft.com/office/drawing/2014/main" id="{1B60FFFC-9723-AADC-1F9B-4CB3D0B95861}"/>
              </a:ext>
            </a:extLst>
          </p:cNvPr>
          <p:cNvSpPr>
            <a:spLocks noGrp="1"/>
          </p:cNvSpPr>
          <p:nvPr>
            <p:ph type="body" sz="quarter" idx="46" hasCustomPrompt="1"/>
          </p:nvPr>
        </p:nvSpPr>
        <p:spPr>
          <a:xfrm>
            <a:off x="6571556" y="3306108"/>
            <a:ext cx="1900431" cy="367418"/>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14" name="Content Placeholder 21">
            <a:extLst>
              <a:ext uri="{FF2B5EF4-FFF2-40B4-BE49-F238E27FC236}">
                <a16:creationId xmlns:a16="http://schemas.microsoft.com/office/drawing/2014/main" id="{6796C40E-C891-AECE-9E84-9EE3EDB1B156}"/>
              </a:ext>
            </a:extLst>
          </p:cNvPr>
          <p:cNvSpPr>
            <a:spLocks noGrp="1"/>
          </p:cNvSpPr>
          <p:nvPr>
            <p:ph sz="quarter" idx="47"/>
          </p:nvPr>
        </p:nvSpPr>
        <p:spPr>
          <a:xfrm>
            <a:off x="9843346" y="3700094"/>
            <a:ext cx="1950972" cy="747441"/>
          </a:xfrm>
          <a:prstGeom prst="rect">
            <a:avLst/>
          </a:prstGeom>
        </p:spPr>
        <p:txBody>
          <a:bodyPr/>
          <a:lstStyle>
            <a:lvl1pPr marL="0" indent="0" algn="l">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15" name="Text Placeholder 11">
            <a:extLst>
              <a:ext uri="{FF2B5EF4-FFF2-40B4-BE49-F238E27FC236}">
                <a16:creationId xmlns:a16="http://schemas.microsoft.com/office/drawing/2014/main" id="{2584E206-2EB4-DB77-FDD5-B0FE4C73E397}"/>
              </a:ext>
            </a:extLst>
          </p:cNvPr>
          <p:cNvSpPr>
            <a:spLocks noGrp="1"/>
          </p:cNvSpPr>
          <p:nvPr>
            <p:ph type="body" sz="quarter" idx="48" hasCustomPrompt="1"/>
          </p:nvPr>
        </p:nvSpPr>
        <p:spPr>
          <a:xfrm>
            <a:off x="9893887" y="3332677"/>
            <a:ext cx="1900431" cy="367418"/>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17" name="Picture Placeholder 3">
            <a:extLst>
              <a:ext uri="{FF2B5EF4-FFF2-40B4-BE49-F238E27FC236}">
                <a16:creationId xmlns:a16="http://schemas.microsoft.com/office/drawing/2014/main" id="{CF6BE6CE-D4B5-2C39-1721-22A848686F36}"/>
              </a:ext>
            </a:extLst>
          </p:cNvPr>
          <p:cNvSpPr>
            <a:spLocks noGrp="1"/>
          </p:cNvSpPr>
          <p:nvPr>
            <p:ph type="pic" sz="quarter" idx="49"/>
          </p:nvPr>
        </p:nvSpPr>
        <p:spPr>
          <a:xfrm>
            <a:off x="8634737" y="4948644"/>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8" name="Picture Placeholder 3">
            <a:extLst>
              <a:ext uri="{FF2B5EF4-FFF2-40B4-BE49-F238E27FC236}">
                <a16:creationId xmlns:a16="http://schemas.microsoft.com/office/drawing/2014/main" id="{C5D70AAF-84C7-AADC-3C64-85D9C9E87A22}"/>
              </a:ext>
            </a:extLst>
          </p:cNvPr>
          <p:cNvSpPr>
            <a:spLocks noGrp="1"/>
          </p:cNvSpPr>
          <p:nvPr>
            <p:ph type="pic" sz="quarter" idx="50"/>
          </p:nvPr>
        </p:nvSpPr>
        <p:spPr>
          <a:xfrm>
            <a:off x="5320153" y="4922076"/>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9" name="Content Placeholder 21">
            <a:extLst>
              <a:ext uri="{FF2B5EF4-FFF2-40B4-BE49-F238E27FC236}">
                <a16:creationId xmlns:a16="http://schemas.microsoft.com/office/drawing/2014/main" id="{3DED8009-0EF8-CBC5-E995-F63B493876DC}"/>
              </a:ext>
            </a:extLst>
          </p:cNvPr>
          <p:cNvSpPr>
            <a:spLocks noGrp="1"/>
          </p:cNvSpPr>
          <p:nvPr>
            <p:ph sz="quarter" idx="51"/>
          </p:nvPr>
        </p:nvSpPr>
        <p:spPr>
          <a:xfrm>
            <a:off x="6512658" y="5289058"/>
            <a:ext cx="1950972" cy="747441"/>
          </a:xfrm>
          <a:prstGeom prst="rect">
            <a:avLst/>
          </a:prstGeom>
        </p:spPr>
        <p:txBody>
          <a:bodyPr/>
          <a:lstStyle>
            <a:lvl1pPr marL="0" indent="0" algn="l">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20" name="Text Placeholder 11">
            <a:extLst>
              <a:ext uri="{FF2B5EF4-FFF2-40B4-BE49-F238E27FC236}">
                <a16:creationId xmlns:a16="http://schemas.microsoft.com/office/drawing/2014/main" id="{C39EA6D5-E7F4-DE09-3DC0-770956CDEFD3}"/>
              </a:ext>
            </a:extLst>
          </p:cNvPr>
          <p:cNvSpPr>
            <a:spLocks noGrp="1"/>
          </p:cNvSpPr>
          <p:nvPr>
            <p:ph type="body" sz="quarter" idx="52" hasCustomPrompt="1"/>
          </p:nvPr>
        </p:nvSpPr>
        <p:spPr>
          <a:xfrm>
            <a:off x="6563199" y="4921641"/>
            <a:ext cx="1900431" cy="367418"/>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21" name="Content Placeholder 21">
            <a:extLst>
              <a:ext uri="{FF2B5EF4-FFF2-40B4-BE49-F238E27FC236}">
                <a16:creationId xmlns:a16="http://schemas.microsoft.com/office/drawing/2014/main" id="{B03213EB-E448-0EFF-FAB1-1474A2528631}"/>
              </a:ext>
            </a:extLst>
          </p:cNvPr>
          <p:cNvSpPr>
            <a:spLocks noGrp="1"/>
          </p:cNvSpPr>
          <p:nvPr>
            <p:ph sz="quarter" idx="53"/>
          </p:nvPr>
        </p:nvSpPr>
        <p:spPr>
          <a:xfrm>
            <a:off x="9834989" y="5315627"/>
            <a:ext cx="1950972" cy="747441"/>
          </a:xfrm>
          <a:prstGeom prst="rect">
            <a:avLst/>
          </a:prstGeom>
        </p:spPr>
        <p:txBody>
          <a:bodyPr/>
          <a:lstStyle>
            <a:lvl1pPr marL="0" indent="0" algn="l">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22" name="Text Placeholder 11">
            <a:extLst>
              <a:ext uri="{FF2B5EF4-FFF2-40B4-BE49-F238E27FC236}">
                <a16:creationId xmlns:a16="http://schemas.microsoft.com/office/drawing/2014/main" id="{C963BD88-A67E-332E-A293-BD3E8080DA5D}"/>
              </a:ext>
            </a:extLst>
          </p:cNvPr>
          <p:cNvSpPr>
            <a:spLocks noGrp="1"/>
          </p:cNvSpPr>
          <p:nvPr>
            <p:ph type="body" sz="quarter" idx="54" hasCustomPrompt="1"/>
          </p:nvPr>
        </p:nvSpPr>
        <p:spPr>
          <a:xfrm>
            <a:off x="9885530" y="4948210"/>
            <a:ext cx="1900431" cy="367418"/>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Tree>
    <p:extLst>
      <p:ext uri="{BB962C8B-B14F-4D97-AF65-F5344CB8AC3E}">
        <p14:creationId xmlns:p14="http://schemas.microsoft.com/office/powerpoint/2010/main" val="3418105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77CF70-9360-2820-476B-1F7624EC9B3E}"/>
              </a:ext>
            </a:extLst>
          </p:cNvPr>
          <p:cNvSpPr/>
          <p:nvPr userDrawn="1"/>
        </p:nvSpPr>
        <p:spPr>
          <a:xfrm>
            <a:off x="3750366" y="118"/>
            <a:ext cx="8441634" cy="6498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lide Number Placeholder 2">
            <a:extLst>
              <a:ext uri="{FF2B5EF4-FFF2-40B4-BE49-F238E27FC236}">
                <a16:creationId xmlns:a16="http://schemas.microsoft.com/office/drawing/2014/main" id="{1FFD5B38-F7B5-2D00-D4C6-E92B3FC0E0EE}"/>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11" name="Content Placeholder 21">
            <a:extLst>
              <a:ext uri="{FF2B5EF4-FFF2-40B4-BE49-F238E27FC236}">
                <a16:creationId xmlns:a16="http://schemas.microsoft.com/office/drawing/2014/main" id="{0E82B1BC-9704-3A32-FA85-66A8763266CD}"/>
              </a:ext>
            </a:extLst>
          </p:cNvPr>
          <p:cNvSpPr>
            <a:spLocks noGrp="1"/>
          </p:cNvSpPr>
          <p:nvPr>
            <p:ph sz="quarter" idx="30"/>
          </p:nvPr>
        </p:nvSpPr>
        <p:spPr>
          <a:xfrm>
            <a:off x="4511449" y="4309797"/>
            <a:ext cx="1836378" cy="501887"/>
          </a:xfrm>
          <a:prstGeom prst="rect">
            <a:avLst/>
          </a:prstGeom>
        </p:spPr>
        <p:txBody>
          <a:bodyPr/>
          <a:lstStyle>
            <a:lvl1pPr marL="0" indent="0" algn="ctr">
              <a:buNone/>
              <a:defRPr sz="1400"/>
            </a:lvl1pPr>
            <a:lvl2pPr>
              <a:defRPr sz="1400"/>
            </a:lvl2pPr>
            <a:lvl3pPr>
              <a:defRPr sz="1400"/>
            </a:lvl3pPr>
            <a:lvl4pPr>
              <a:defRPr sz="1400"/>
            </a:lvl4pPr>
            <a:lvl5pPr>
              <a:defRPr sz="1400"/>
            </a:lvl5pPr>
          </a:lstStyle>
          <a:p>
            <a:pPr lvl="0"/>
            <a:r>
              <a:rPr lang="en-US"/>
              <a:t>Click to edit</a:t>
            </a:r>
          </a:p>
        </p:txBody>
      </p:sp>
      <p:sp>
        <p:nvSpPr>
          <p:cNvPr id="12" name="Text Placeholder 11">
            <a:extLst>
              <a:ext uri="{FF2B5EF4-FFF2-40B4-BE49-F238E27FC236}">
                <a16:creationId xmlns:a16="http://schemas.microsoft.com/office/drawing/2014/main" id="{F20596E1-96B9-4C37-9797-7E6DC0785C1C}"/>
              </a:ext>
            </a:extLst>
          </p:cNvPr>
          <p:cNvSpPr>
            <a:spLocks noGrp="1"/>
          </p:cNvSpPr>
          <p:nvPr>
            <p:ph type="body" sz="quarter" idx="14" hasCustomPrompt="1"/>
          </p:nvPr>
        </p:nvSpPr>
        <p:spPr>
          <a:xfrm>
            <a:off x="4541214" y="3814556"/>
            <a:ext cx="1800900" cy="360000"/>
          </a:xfrm>
          <a:prstGeom prst="rect">
            <a:avLst/>
          </a:prstGeom>
          <a:noFill/>
        </p:spPr>
        <p:txBody>
          <a:bodyPr anchor="ctr"/>
          <a:lstStyle>
            <a:lvl1pPr marL="0" indent="0" algn="ctr">
              <a:buFont typeface="Arial" panose="020B0604020202020204" pitchFamily="34" charset="0"/>
              <a:buNone/>
              <a:defRPr sz="1400" b="1" i="0">
                <a:solidFill>
                  <a:schemeClr val="accent1"/>
                </a:solidFill>
                <a:latin typeface="+mn-lt"/>
              </a:defRPr>
            </a:lvl1pPr>
          </a:lstStyle>
          <a:p>
            <a:pPr lvl="0"/>
            <a:r>
              <a:rPr lang="en-US" noProof="0"/>
              <a:t>MOCKUP NAME</a:t>
            </a:r>
          </a:p>
        </p:txBody>
      </p:sp>
      <p:sp>
        <p:nvSpPr>
          <p:cNvPr id="13" name="Picture Placeholder 3">
            <a:extLst>
              <a:ext uri="{FF2B5EF4-FFF2-40B4-BE49-F238E27FC236}">
                <a16:creationId xmlns:a16="http://schemas.microsoft.com/office/drawing/2014/main" id="{71AB3DBF-5E6A-DC1C-5F58-1870E572E059}"/>
              </a:ext>
            </a:extLst>
          </p:cNvPr>
          <p:cNvSpPr>
            <a:spLocks noGrp="1"/>
          </p:cNvSpPr>
          <p:nvPr>
            <p:ph type="pic" sz="quarter" idx="23"/>
          </p:nvPr>
        </p:nvSpPr>
        <p:spPr>
          <a:xfrm>
            <a:off x="4540441" y="-1"/>
            <a:ext cx="1801366" cy="3429001"/>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4" name="Content Placeholder 21">
            <a:extLst>
              <a:ext uri="{FF2B5EF4-FFF2-40B4-BE49-F238E27FC236}">
                <a16:creationId xmlns:a16="http://schemas.microsoft.com/office/drawing/2014/main" id="{FDE2C231-05FD-3033-B4D8-2959DB4564D5}"/>
              </a:ext>
            </a:extLst>
          </p:cNvPr>
          <p:cNvSpPr>
            <a:spLocks noGrp="1"/>
          </p:cNvSpPr>
          <p:nvPr>
            <p:ph sz="quarter" idx="31"/>
          </p:nvPr>
        </p:nvSpPr>
        <p:spPr>
          <a:xfrm>
            <a:off x="9354797" y="4309798"/>
            <a:ext cx="1836378" cy="501887"/>
          </a:xfrm>
          <a:prstGeom prst="rect">
            <a:avLst/>
          </a:prstGeom>
        </p:spPr>
        <p:txBody>
          <a:bodyPr/>
          <a:lstStyle>
            <a:lvl1pPr marL="0" indent="0" algn="ctr">
              <a:buNone/>
              <a:defRPr sz="1400"/>
            </a:lvl1pPr>
            <a:lvl2pPr>
              <a:defRPr sz="1400"/>
            </a:lvl2pPr>
            <a:lvl3pPr>
              <a:defRPr sz="1400"/>
            </a:lvl3pPr>
            <a:lvl4pPr>
              <a:defRPr sz="1400"/>
            </a:lvl4pPr>
            <a:lvl5pPr>
              <a:defRPr sz="1400"/>
            </a:lvl5pPr>
          </a:lstStyle>
          <a:p>
            <a:pPr lvl="0"/>
            <a:r>
              <a:rPr lang="en-US"/>
              <a:t>Click to edit</a:t>
            </a:r>
          </a:p>
        </p:txBody>
      </p:sp>
      <p:sp>
        <p:nvSpPr>
          <p:cNvPr id="35" name="Text Placeholder 11">
            <a:extLst>
              <a:ext uri="{FF2B5EF4-FFF2-40B4-BE49-F238E27FC236}">
                <a16:creationId xmlns:a16="http://schemas.microsoft.com/office/drawing/2014/main" id="{2800C8ED-091E-B53E-2B9A-4CDBF8977B4F}"/>
              </a:ext>
            </a:extLst>
          </p:cNvPr>
          <p:cNvSpPr>
            <a:spLocks noGrp="1"/>
          </p:cNvSpPr>
          <p:nvPr>
            <p:ph type="body" sz="quarter" idx="32" hasCustomPrompt="1"/>
          </p:nvPr>
        </p:nvSpPr>
        <p:spPr>
          <a:xfrm>
            <a:off x="9384562" y="3814557"/>
            <a:ext cx="1800900" cy="360000"/>
          </a:xfrm>
          <a:prstGeom prst="rect">
            <a:avLst/>
          </a:prstGeom>
          <a:noFill/>
        </p:spPr>
        <p:txBody>
          <a:bodyPr anchor="ctr"/>
          <a:lstStyle>
            <a:lvl1pPr marL="0" indent="0" algn="ctr">
              <a:buFont typeface="Arial" panose="020B0604020202020204" pitchFamily="34" charset="0"/>
              <a:buNone/>
              <a:defRPr sz="1400" b="1" i="0">
                <a:solidFill>
                  <a:schemeClr val="accent1"/>
                </a:solidFill>
                <a:latin typeface="+mn-lt"/>
              </a:defRPr>
            </a:lvl1pPr>
          </a:lstStyle>
          <a:p>
            <a:pPr lvl="0"/>
            <a:r>
              <a:rPr lang="en-US" noProof="0"/>
              <a:t>MOCKUP NAME</a:t>
            </a:r>
          </a:p>
        </p:txBody>
      </p:sp>
      <p:sp>
        <p:nvSpPr>
          <p:cNvPr id="41" name="Picture Placeholder 3">
            <a:extLst>
              <a:ext uri="{FF2B5EF4-FFF2-40B4-BE49-F238E27FC236}">
                <a16:creationId xmlns:a16="http://schemas.microsoft.com/office/drawing/2014/main" id="{BFC6B452-FBC9-1796-704F-248DCBBF8F19}"/>
              </a:ext>
            </a:extLst>
          </p:cNvPr>
          <p:cNvSpPr>
            <a:spLocks noGrp="1"/>
          </p:cNvSpPr>
          <p:nvPr>
            <p:ph type="pic" sz="quarter" idx="33"/>
          </p:nvPr>
        </p:nvSpPr>
        <p:spPr>
          <a:xfrm>
            <a:off x="9383789" y="0"/>
            <a:ext cx="1801366" cy="3429001"/>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42" name="Content Placeholder 21">
            <a:extLst>
              <a:ext uri="{FF2B5EF4-FFF2-40B4-BE49-F238E27FC236}">
                <a16:creationId xmlns:a16="http://schemas.microsoft.com/office/drawing/2014/main" id="{A77ABF88-60CD-5EF2-1704-C69089342ADF}"/>
              </a:ext>
            </a:extLst>
          </p:cNvPr>
          <p:cNvSpPr>
            <a:spLocks noGrp="1"/>
          </p:cNvSpPr>
          <p:nvPr>
            <p:ph sz="quarter" idx="34"/>
          </p:nvPr>
        </p:nvSpPr>
        <p:spPr>
          <a:xfrm>
            <a:off x="6920028" y="2145449"/>
            <a:ext cx="1836378" cy="501887"/>
          </a:xfrm>
          <a:prstGeom prst="rect">
            <a:avLst/>
          </a:prstGeom>
        </p:spPr>
        <p:txBody>
          <a:bodyPr/>
          <a:lstStyle>
            <a:lvl1pPr marL="0" indent="0" algn="ctr">
              <a:buNone/>
              <a:defRPr sz="1400"/>
            </a:lvl1pPr>
            <a:lvl2pPr>
              <a:defRPr sz="1400"/>
            </a:lvl2pPr>
            <a:lvl3pPr>
              <a:defRPr sz="1400"/>
            </a:lvl3pPr>
            <a:lvl4pPr>
              <a:defRPr sz="1400"/>
            </a:lvl4pPr>
            <a:lvl5pPr>
              <a:defRPr sz="1400"/>
            </a:lvl5pPr>
          </a:lstStyle>
          <a:p>
            <a:pPr lvl="0"/>
            <a:r>
              <a:rPr lang="en-US"/>
              <a:t>Click to edit</a:t>
            </a:r>
          </a:p>
        </p:txBody>
      </p:sp>
      <p:sp>
        <p:nvSpPr>
          <p:cNvPr id="43" name="Text Placeholder 11">
            <a:extLst>
              <a:ext uri="{FF2B5EF4-FFF2-40B4-BE49-F238E27FC236}">
                <a16:creationId xmlns:a16="http://schemas.microsoft.com/office/drawing/2014/main" id="{F199B7C5-2E26-03E4-6E08-BADBAF2925F8}"/>
              </a:ext>
            </a:extLst>
          </p:cNvPr>
          <p:cNvSpPr>
            <a:spLocks noGrp="1"/>
          </p:cNvSpPr>
          <p:nvPr>
            <p:ph type="body" sz="quarter" idx="35" hasCustomPrompt="1"/>
          </p:nvPr>
        </p:nvSpPr>
        <p:spPr>
          <a:xfrm>
            <a:off x="6949793" y="1650208"/>
            <a:ext cx="1800900" cy="360000"/>
          </a:xfrm>
          <a:prstGeom prst="rect">
            <a:avLst/>
          </a:prstGeom>
          <a:noFill/>
        </p:spPr>
        <p:txBody>
          <a:bodyPr anchor="ctr"/>
          <a:lstStyle>
            <a:lvl1pPr marL="0" indent="0" algn="ctr">
              <a:buFont typeface="Arial" panose="020B0604020202020204" pitchFamily="34" charset="0"/>
              <a:buNone/>
              <a:defRPr sz="1400" b="1" i="0">
                <a:solidFill>
                  <a:schemeClr val="accent1"/>
                </a:solidFill>
                <a:latin typeface="+mn-lt"/>
              </a:defRPr>
            </a:lvl1pPr>
          </a:lstStyle>
          <a:p>
            <a:pPr lvl="0"/>
            <a:r>
              <a:rPr lang="en-US" noProof="0"/>
              <a:t>MOCKUP NAME</a:t>
            </a:r>
          </a:p>
        </p:txBody>
      </p:sp>
      <p:sp>
        <p:nvSpPr>
          <p:cNvPr id="44" name="Picture Placeholder 3">
            <a:extLst>
              <a:ext uri="{FF2B5EF4-FFF2-40B4-BE49-F238E27FC236}">
                <a16:creationId xmlns:a16="http://schemas.microsoft.com/office/drawing/2014/main" id="{FC999433-F2E1-FB98-83CE-668D880D6E04}"/>
              </a:ext>
            </a:extLst>
          </p:cNvPr>
          <p:cNvSpPr>
            <a:spLocks noGrp="1"/>
          </p:cNvSpPr>
          <p:nvPr>
            <p:ph type="pic" sz="quarter" idx="36"/>
          </p:nvPr>
        </p:nvSpPr>
        <p:spPr>
          <a:xfrm>
            <a:off x="6949327" y="3069406"/>
            <a:ext cx="1801366" cy="3429001"/>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 name="Title 1">
            <a:extLst>
              <a:ext uri="{FF2B5EF4-FFF2-40B4-BE49-F238E27FC236}">
                <a16:creationId xmlns:a16="http://schemas.microsoft.com/office/drawing/2014/main" id="{8B9EA046-0B4D-6486-05AE-5E19EDD267D9}"/>
              </a:ext>
            </a:extLst>
          </p:cNvPr>
          <p:cNvSpPr>
            <a:spLocks noGrp="1"/>
          </p:cNvSpPr>
          <p:nvPr>
            <p:ph type="title" hasCustomPrompt="1"/>
          </p:nvPr>
        </p:nvSpPr>
        <p:spPr>
          <a:xfrm>
            <a:off x="307898" y="4441371"/>
            <a:ext cx="3097775" cy="114984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81F6E2A8-44B9-E04A-1219-1B4B729E55D9}"/>
              </a:ext>
            </a:extLst>
          </p:cNvPr>
          <p:cNvSpPr>
            <a:spLocks noGrp="1"/>
          </p:cNvSpPr>
          <p:nvPr>
            <p:ph type="subTitle" idx="37"/>
          </p:nvPr>
        </p:nvSpPr>
        <p:spPr>
          <a:xfrm>
            <a:off x="223058" y="5601654"/>
            <a:ext cx="3182615" cy="435252"/>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76894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6" name="Content Placeholder 21">
            <a:extLst>
              <a:ext uri="{FF2B5EF4-FFF2-40B4-BE49-F238E27FC236}">
                <a16:creationId xmlns:a16="http://schemas.microsoft.com/office/drawing/2014/main" id="{79DC0E10-4115-5F96-AE69-7996B10D2828}"/>
              </a:ext>
            </a:extLst>
          </p:cNvPr>
          <p:cNvSpPr>
            <a:spLocks noGrp="1"/>
          </p:cNvSpPr>
          <p:nvPr>
            <p:ph sz="quarter" idx="30"/>
          </p:nvPr>
        </p:nvSpPr>
        <p:spPr>
          <a:xfrm>
            <a:off x="419614" y="3979334"/>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37" name="Content Placeholder 21">
            <a:extLst>
              <a:ext uri="{FF2B5EF4-FFF2-40B4-BE49-F238E27FC236}">
                <a16:creationId xmlns:a16="http://schemas.microsoft.com/office/drawing/2014/main" id="{6F30B364-D800-1B64-2159-276D3393CEC5}"/>
              </a:ext>
            </a:extLst>
          </p:cNvPr>
          <p:cNvSpPr>
            <a:spLocks noGrp="1"/>
          </p:cNvSpPr>
          <p:nvPr>
            <p:ph sz="quarter" idx="58"/>
          </p:nvPr>
        </p:nvSpPr>
        <p:spPr>
          <a:xfrm>
            <a:off x="2740527" y="3981395"/>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38" name="Content Placeholder 21">
            <a:extLst>
              <a:ext uri="{FF2B5EF4-FFF2-40B4-BE49-F238E27FC236}">
                <a16:creationId xmlns:a16="http://schemas.microsoft.com/office/drawing/2014/main" id="{1049D810-07BA-BAB1-F78B-F1C521FF8524}"/>
              </a:ext>
            </a:extLst>
          </p:cNvPr>
          <p:cNvSpPr>
            <a:spLocks noGrp="1"/>
          </p:cNvSpPr>
          <p:nvPr>
            <p:ph sz="quarter" idx="59"/>
          </p:nvPr>
        </p:nvSpPr>
        <p:spPr>
          <a:xfrm>
            <a:off x="5049254" y="3979333"/>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39" name="Content Placeholder 21">
            <a:extLst>
              <a:ext uri="{FF2B5EF4-FFF2-40B4-BE49-F238E27FC236}">
                <a16:creationId xmlns:a16="http://schemas.microsoft.com/office/drawing/2014/main" id="{3247948D-210C-8AAF-28E0-3B7E53BE06B7}"/>
              </a:ext>
            </a:extLst>
          </p:cNvPr>
          <p:cNvSpPr>
            <a:spLocks noGrp="1"/>
          </p:cNvSpPr>
          <p:nvPr>
            <p:ph sz="quarter" idx="60"/>
          </p:nvPr>
        </p:nvSpPr>
        <p:spPr>
          <a:xfrm>
            <a:off x="7376262" y="3979333"/>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40" name="Content Placeholder 21">
            <a:extLst>
              <a:ext uri="{FF2B5EF4-FFF2-40B4-BE49-F238E27FC236}">
                <a16:creationId xmlns:a16="http://schemas.microsoft.com/office/drawing/2014/main" id="{FAA5BA62-6AAB-824B-91B0-36D45E1C54BC}"/>
              </a:ext>
            </a:extLst>
          </p:cNvPr>
          <p:cNvSpPr>
            <a:spLocks noGrp="1"/>
          </p:cNvSpPr>
          <p:nvPr>
            <p:ph sz="quarter" idx="61"/>
          </p:nvPr>
        </p:nvSpPr>
        <p:spPr>
          <a:xfrm>
            <a:off x="9690695" y="3979333"/>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11">
            <a:extLst>
              <a:ext uri="{FF2B5EF4-FFF2-40B4-BE49-F238E27FC236}">
                <a16:creationId xmlns:a16="http://schemas.microsoft.com/office/drawing/2014/main" id="{FBC89CB1-E891-A188-4BDB-02B15C567B5B}"/>
              </a:ext>
            </a:extLst>
          </p:cNvPr>
          <p:cNvSpPr>
            <a:spLocks noGrp="1"/>
          </p:cNvSpPr>
          <p:nvPr>
            <p:ph type="body" sz="quarter" idx="14" hasCustomPrompt="1"/>
          </p:nvPr>
        </p:nvSpPr>
        <p:spPr>
          <a:xfrm>
            <a:off x="420001" y="3484093"/>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3" name="Picture Placeholder 3">
            <a:extLst>
              <a:ext uri="{FF2B5EF4-FFF2-40B4-BE49-F238E27FC236}">
                <a16:creationId xmlns:a16="http://schemas.microsoft.com/office/drawing/2014/main" id="{A3973D1B-091F-F5B0-B3DE-9C6CB2669D8E}"/>
              </a:ext>
            </a:extLst>
          </p:cNvPr>
          <p:cNvSpPr>
            <a:spLocks noGrp="1"/>
          </p:cNvSpPr>
          <p:nvPr>
            <p:ph type="pic" sz="quarter" idx="47"/>
          </p:nvPr>
        </p:nvSpPr>
        <p:spPr>
          <a:xfrm>
            <a:off x="5349788" y="1740658"/>
            <a:ext cx="1470795" cy="145439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4" name="Picture Placeholder 3">
            <a:extLst>
              <a:ext uri="{FF2B5EF4-FFF2-40B4-BE49-F238E27FC236}">
                <a16:creationId xmlns:a16="http://schemas.microsoft.com/office/drawing/2014/main" id="{2A0F28DE-FCCC-85E5-DCE7-C98CEC83608D}"/>
              </a:ext>
            </a:extLst>
          </p:cNvPr>
          <p:cNvSpPr>
            <a:spLocks noGrp="1"/>
          </p:cNvSpPr>
          <p:nvPr>
            <p:ph type="pic" sz="quarter" idx="48"/>
          </p:nvPr>
        </p:nvSpPr>
        <p:spPr>
          <a:xfrm>
            <a:off x="7664609" y="1740658"/>
            <a:ext cx="1470795" cy="145439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5" name="Picture Placeholder 3">
            <a:extLst>
              <a:ext uri="{FF2B5EF4-FFF2-40B4-BE49-F238E27FC236}">
                <a16:creationId xmlns:a16="http://schemas.microsoft.com/office/drawing/2014/main" id="{52E81DB5-FD60-560B-8D79-57214240812D}"/>
              </a:ext>
            </a:extLst>
          </p:cNvPr>
          <p:cNvSpPr>
            <a:spLocks noGrp="1"/>
          </p:cNvSpPr>
          <p:nvPr>
            <p:ph type="pic" sz="quarter" idx="49"/>
          </p:nvPr>
        </p:nvSpPr>
        <p:spPr>
          <a:xfrm>
            <a:off x="9979042" y="1740658"/>
            <a:ext cx="1470795" cy="145439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8" name="Picture Placeholder 3">
            <a:extLst>
              <a:ext uri="{FF2B5EF4-FFF2-40B4-BE49-F238E27FC236}">
                <a16:creationId xmlns:a16="http://schemas.microsoft.com/office/drawing/2014/main" id="{AC0E6CC4-EFD0-EF4F-3524-C033FEA18A24}"/>
              </a:ext>
            </a:extLst>
          </p:cNvPr>
          <p:cNvSpPr>
            <a:spLocks noGrp="1"/>
          </p:cNvSpPr>
          <p:nvPr>
            <p:ph type="pic" sz="quarter" idx="23"/>
          </p:nvPr>
        </p:nvSpPr>
        <p:spPr>
          <a:xfrm>
            <a:off x="720146" y="1740658"/>
            <a:ext cx="1470795" cy="145439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2" name="Picture Placeholder 3">
            <a:extLst>
              <a:ext uri="{FF2B5EF4-FFF2-40B4-BE49-F238E27FC236}">
                <a16:creationId xmlns:a16="http://schemas.microsoft.com/office/drawing/2014/main" id="{47F57570-2933-7B8F-39A9-6E12CEF697EA}"/>
              </a:ext>
            </a:extLst>
          </p:cNvPr>
          <p:cNvSpPr>
            <a:spLocks noGrp="1"/>
          </p:cNvSpPr>
          <p:nvPr>
            <p:ph type="pic" sz="quarter" idx="46"/>
          </p:nvPr>
        </p:nvSpPr>
        <p:spPr>
          <a:xfrm>
            <a:off x="3034967" y="1740658"/>
            <a:ext cx="1470795" cy="145439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 name="Slide Number Placeholder 2">
            <a:extLst>
              <a:ext uri="{FF2B5EF4-FFF2-40B4-BE49-F238E27FC236}">
                <a16:creationId xmlns:a16="http://schemas.microsoft.com/office/drawing/2014/main" id="{1FFD5B38-F7B5-2D00-D4C6-E92B3FC0E0EE}"/>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4" name="Title 1">
            <a:extLst>
              <a:ext uri="{FF2B5EF4-FFF2-40B4-BE49-F238E27FC236}">
                <a16:creationId xmlns:a16="http://schemas.microsoft.com/office/drawing/2014/main" id="{6E5325E5-E183-1157-84CD-D30075DF8EFB}"/>
              </a:ext>
            </a:extLst>
          </p:cNvPr>
          <p:cNvSpPr>
            <a:spLocks noGrp="1"/>
          </p:cNvSpPr>
          <p:nvPr>
            <p:ph type="title"/>
          </p:nvPr>
        </p:nvSpPr>
        <p:spPr>
          <a:xfrm>
            <a:off x="431999" y="432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sp>
        <p:nvSpPr>
          <p:cNvPr id="27" name="Text Placeholder 11">
            <a:extLst>
              <a:ext uri="{FF2B5EF4-FFF2-40B4-BE49-F238E27FC236}">
                <a16:creationId xmlns:a16="http://schemas.microsoft.com/office/drawing/2014/main" id="{765DEDA7-62EF-AB5E-BF4F-BE50A241AE2B}"/>
              </a:ext>
            </a:extLst>
          </p:cNvPr>
          <p:cNvSpPr>
            <a:spLocks noGrp="1"/>
          </p:cNvSpPr>
          <p:nvPr>
            <p:ph type="body" sz="quarter" idx="51" hasCustomPrompt="1"/>
          </p:nvPr>
        </p:nvSpPr>
        <p:spPr>
          <a:xfrm>
            <a:off x="2734822" y="3484093"/>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9" name="Text Placeholder 11">
            <a:extLst>
              <a:ext uri="{FF2B5EF4-FFF2-40B4-BE49-F238E27FC236}">
                <a16:creationId xmlns:a16="http://schemas.microsoft.com/office/drawing/2014/main" id="{EAB541BA-5D14-E9CF-C0A9-7487E6EE2258}"/>
              </a:ext>
            </a:extLst>
          </p:cNvPr>
          <p:cNvSpPr>
            <a:spLocks noGrp="1"/>
          </p:cNvSpPr>
          <p:nvPr>
            <p:ph type="body" sz="quarter" idx="53" hasCustomPrompt="1"/>
          </p:nvPr>
        </p:nvSpPr>
        <p:spPr>
          <a:xfrm>
            <a:off x="5061442" y="3484093"/>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1" name="Text Placeholder 11">
            <a:extLst>
              <a:ext uri="{FF2B5EF4-FFF2-40B4-BE49-F238E27FC236}">
                <a16:creationId xmlns:a16="http://schemas.microsoft.com/office/drawing/2014/main" id="{8C9E6203-3FF3-6B73-F020-EBBC14874AEC}"/>
              </a:ext>
            </a:extLst>
          </p:cNvPr>
          <p:cNvSpPr>
            <a:spLocks noGrp="1"/>
          </p:cNvSpPr>
          <p:nvPr>
            <p:ph type="body" sz="quarter" idx="55" hasCustomPrompt="1"/>
          </p:nvPr>
        </p:nvSpPr>
        <p:spPr>
          <a:xfrm>
            <a:off x="7376263" y="3484093"/>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3" name="Text Placeholder 11">
            <a:extLst>
              <a:ext uri="{FF2B5EF4-FFF2-40B4-BE49-F238E27FC236}">
                <a16:creationId xmlns:a16="http://schemas.microsoft.com/office/drawing/2014/main" id="{F4EFAA08-0690-B15A-C68C-91D45357E6FF}"/>
              </a:ext>
            </a:extLst>
          </p:cNvPr>
          <p:cNvSpPr>
            <a:spLocks noGrp="1"/>
          </p:cNvSpPr>
          <p:nvPr>
            <p:ph type="body" sz="quarter" idx="57" hasCustomPrompt="1"/>
          </p:nvPr>
        </p:nvSpPr>
        <p:spPr>
          <a:xfrm>
            <a:off x="9690696" y="3484093"/>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pic>
        <p:nvPicPr>
          <p:cNvPr id="60" name="Picture 59" descr="A picture containing clipart&#10;&#10;Description automatically generated">
            <a:extLst>
              <a:ext uri="{FF2B5EF4-FFF2-40B4-BE49-F238E27FC236}">
                <a16:creationId xmlns:a16="http://schemas.microsoft.com/office/drawing/2014/main" id="{BAF81F80-E30B-F85A-99CC-7BB0BCA56AD8}"/>
              </a:ext>
            </a:extLst>
          </p:cNvPr>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9263182" y="82810"/>
            <a:ext cx="2338794" cy="650957"/>
          </a:xfrm>
          <a:prstGeom prst="rect">
            <a:avLst/>
          </a:prstGeom>
        </p:spPr>
      </p:pic>
      <p:grpSp>
        <p:nvGrpSpPr>
          <p:cNvPr id="2" name="Group 1">
            <a:extLst>
              <a:ext uri="{FF2B5EF4-FFF2-40B4-BE49-F238E27FC236}">
                <a16:creationId xmlns:a16="http://schemas.microsoft.com/office/drawing/2014/main" id="{01EA2EF1-54EB-AB81-A34B-AEE02E4022EA}"/>
              </a:ext>
            </a:extLst>
          </p:cNvPr>
          <p:cNvGrpSpPr/>
          <p:nvPr userDrawn="1"/>
        </p:nvGrpSpPr>
        <p:grpSpPr>
          <a:xfrm>
            <a:off x="5371587" y="6105946"/>
            <a:ext cx="1431723" cy="393044"/>
            <a:chOff x="5371587" y="-3"/>
            <a:chExt cx="1431723" cy="516660"/>
          </a:xfrm>
          <a:solidFill>
            <a:schemeClr val="accent6"/>
          </a:solidFill>
        </p:grpSpPr>
        <p:sp>
          <p:nvSpPr>
            <p:cNvPr id="5" name="Rectangle 4">
              <a:extLst>
                <a:ext uri="{FF2B5EF4-FFF2-40B4-BE49-F238E27FC236}">
                  <a16:creationId xmlns:a16="http://schemas.microsoft.com/office/drawing/2014/main" id="{E7ED7571-49EE-66D2-87BC-203D76620FC1}"/>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41F83C-E67B-39AF-3AFE-2C0C9AA4B8C9}"/>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642B97-3468-3B35-0B8A-A0665F464AC0}"/>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C306C7-87C1-4AF3-45B7-553A73E8AB02}"/>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636FB-79A4-0D63-E3A5-35B6156CF951}"/>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2FA4D8-B007-22F4-5E4E-4E65D4AC2CE1}"/>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3201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ecial Slides 1_2_Green">
    <p:spTree>
      <p:nvGrpSpPr>
        <p:cNvPr id="1" name=""/>
        <p:cNvGrpSpPr/>
        <p:nvPr/>
      </p:nvGrpSpPr>
      <p:grpSpPr>
        <a:xfrm>
          <a:off x="0" y="0"/>
          <a:ext cx="0" cy="0"/>
          <a:chOff x="0" y="0"/>
          <a:chExt cx="0" cy="0"/>
        </a:xfrm>
      </p:grpSpPr>
      <p:sp>
        <p:nvSpPr>
          <p:cNvPr id="123" name="Picture Placeholder 122">
            <a:extLst>
              <a:ext uri="{FF2B5EF4-FFF2-40B4-BE49-F238E27FC236}">
                <a16:creationId xmlns:a16="http://schemas.microsoft.com/office/drawing/2014/main" id="{F1A9E4A4-2A78-E377-51CF-4FD56B735C32}"/>
              </a:ext>
            </a:extLst>
          </p:cNvPr>
          <p:cNvSpPr>
            <a:spLocks noGrp="1"/>
          </p:cNvSpPr>
          <p:nvPr>
            <p:ph type="pic" sz="quarter" idx="49"/>
          </p:nvPr>
        </p:nvSpPr>
        <p:spPr>
          <a:xfrm>
            <a:off x="3265327" y="3921690"/>
            <a:ext cx="2662068" cy="2362200"/>
          </a:xfrm>
          <a:custGeom>
            <a:avLst/>
            <a:gdLst>
              <a:gd name="connsiteX0" fmla="*/ 0 w 2662068"/>
              <a:gd name="connsiteY0" fmla="*/ 0 h 2362200"/>
              <a:gd name="connsiteX1" fmla="*/ 2662068 w 2662068"/>
              <a:gd name="connsiteY1" fmla="*/ 0 h 2362200"/>
              <a:gd name="connsiteX2" fmla="*/ 2662068 w 2662068"/>
              <a:gd name="connsiteY2" fmla="*/ 2362200 h 2362200"/>
              <a:gd name="connsiteX3" fmla="*/ 0 w 2662068"/>
              <a:gd name="connsiteY3" fmla="*/ 2362200 h 2362200"/>
              <a:gd name="connsiteX4" fmla="*/ 0 w 2662068"/>
              <a:gd name="connsiteY4" fmla="*/ 2236423 h 2362200"/>
              <a:gd name="connsiteX5" fmla="*/ 368569 w 2662068"/>
              <a:gd name="connsiteY5" fmla="*/ 1932926 h 2362200"/>
              <a:gd name="connsiteX6" fmla="*/ 0 w 2662068"/>
              <a:gd name="connsiteY6" fmla="*/ 162943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2068" h="2362200">
                <a:moveTo>
                  <a:pt x="0" y="0"/>
                </a:moveTo>
                <a:lnTo>
                  <a:pt x="2662068" y="0"/>
                </a:lnTo>
                <a:lnTo>
                  <a:pt x="2662068" y="2362200"/>
                </a:lnTo>
                <a:lnTo>
                  <a:pt x="0" y="2362200"/>
                </a:lnTo>
                <a:lnTo>
                  <a:pt x="0" y="2236423"/>
                </a:lnTo>
                <a:lnTo>
                  <a:pt x="368569" y="1932926"/>
                </a:lnTo>
                <a:lnTo>
                  <a:pt x="0" y="1629430"/>
                </a:lnTo>
                <a:close/>
              </a:path>
            </a:pathLst>
          </a:custGeom>
          <a:solidFill>
            <a:schemeClr val="accent6"/>
          </a:solidFill>
        </p:spPr>
        <p:txBody>
          <a:bodyPr wrap="square">
            <a:noAutofit/>
          </a:bodyPr>
          <a:lstStyle/>
          <a:p>
            <a:endParaRPr lang="en-US"/>
          </a:p>
        </p:txBody>
      </p:sp>
      <p:sp>
        <p:nvSpPr>
          <p:cNvPr id="124" name="Freeform 123">
            <a:extLst>
              <a:ext uri="{FF2B5EF4-FFF2-40B4-BE49-F238E27FC236}">
                <a16:creationId xmlns:a16="http://schemas.microsoft.com/office/drawing/2014/main" id="{88F9FDAF-5FB7-7EDF-1481-4E6411FDA61D}"/>
              </a:ext>
            </a:extLst>
          </p:cNvPr>
          <p:cNvSpPr/>
          <p:nvPr userDrawn="1"/>
        </p:nvSpPr>
        <p:spPr>
          <a:xfrm rot="5400000">
            <a:off x="841406" y="3491400"/>
            <a:ext cx="2373654" cy="3211325"/>
          </a:xfrm>
          <a:custGeom>
            <a:avLst/>
            <a:gdLst>
              <a:gd name="connsiteX0" fmla="*/ 2342356 w 2342356"/>
              <a:gd name="connsiteY0" fmla="*/ 521312 h 3211325"/>
              <a:gd name="connsiteX1" fmla="*/ 2341562 w 2342356"/>
              <a:gd name="connsiteY1" fmla="*/ 521312 h 3211325"/>
              <a:gd name="connsiteX2" fmla="*/ 2341562 w 2342356"/>
              <a:gd name="connsiteY2" fmla="*/ 3211325 h 3211325"/>
              <a:gd name="connsiteX3" fmla="*/ 0 w 2342356"/>
              <a:gd name="connsiteY3" fmla="*/ 3211325 h 3211325"/>
              <a:gd name="connsiteX4" fmla="*/ 0 w 2342356"/>
              <a:gd name="connsiteY4" fmla="*/ 520512 h 3211325"/>
              <a:gd name="connsiteX5" fmla="*/ 1495780 w 2342356"/>
              <a:gd name="connsiteY5" fmla="*/ 520512 h 3211325"/>
              <a:gd name="connsiteX6" fmla="*/ 1918743 w 2342356"/>
              <a:gd name="connsiteY6" fmla="*/ 0 h 321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356" h="3211325">
                <a:moveTo>
                  <a:pt x="2342356" y="521312"/>
                </a:moveTo>
                <a:lnTo>
                  <a:pt x="2341562" y="521312"/>
                </a:lnTo>
                <a:lnTo>
                  <a:pt x="2341562" y="3211325"/>
                </a:lnTo>
                <a:lnTo>
                  <a:pt x="0" y="3211325"/>
                </a:lnTo>
                <a:lnTo>
                  <a:pt x="0" y="520512"/>
                </a:lnTo>
                <a:lnTo>
                  <a:pt x="1495780" y="520512"/>
                </a:lnTo>
                <a:lnTo>
                  <a:pt x="1918743" y="0"/>
                </a:lnTo>
                <a:close/>
              </a:path>
            </a:pathLst>
          </a:cu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Picture Placeholder 124">
            <a:extLst>
              <a:ext uri="{FF2B5EF4-FFF2-40B4-BE49-F238E27FC236}">
                <a16:creationId xmlns:a16="http://schemas.microsoft.com/office/drawing/2014/main" id="{E0386D52-08A3-DAA1-15D2-C1077295CBD7}"/>
              </a:ext>
            </a:extLst>
          </p:cNvPr>
          <p:cNvSpPr>
            <a:spLocks noGrp="1"/>
          </p:cNvSpPr>
          <p:nvPr>
            <p:ph type="pic" sz="quarter" idx="50"/>
          </p:nvPr>
        </p:nvSpPr>
        <p:spPr>
          <a:xfrm>
            <a:off x="8991648" y="3919690"/>
            <a:ext cx="2662068" cy="2362200"/>
          </a:xfrm>
          <a:custGeom>
            <a:avLst/>
            <a:gdLst>
              <a:gd name="connsiteX0" fmla="*/ 0 w 2662068"/>
              <a:gd name="connsiteY0" fmla="*/ 0 h 2362200"/>
              <a:gd name="connsiteX1" fmla="*/ 2662068 w 2662068"/>
              <a:gd name="connsiteY1" fmla="*/ 0 h 2362200"/>
              <a:gd name="connsiteX2" fmla="*/ 2662068 w 2662068"/>
              <a:gd name="connsiteY2" fmla="*/ 2362200 h 2362200"/>
              <a:gd name="connsiteX3" fmla="*/ 0 w 2662068"/>
              <a:gd name="connsiteY3" fmla="*/ 2362200 h 2362200"/>
              <a:gd name="connsiteX4" fmla="*/ 0 w 2662068"/>
              <a:gd name="connsiteY4" fmla="*/ 2236423 h 2362200"/>
              <a:gd name="connsiteX5" fmla="*/ 368569 w 2662068"/>
              <a:gd name="connsiteY5" fmla="*/ 1932926 h 2362200"/>
              <a:gd name="connsiteX6" fmla="*/ 0 w 2662068"/>
              <a:gd name="connsiteY6" fmla="*/ 162943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2068" h="2362200">
                <a:moveTo>
                  <a:pt x="0" y="0"/>
                </a:moveTo>
                <a:lnTo>
                  <a:pt x="2662068" y="0"/>
                </a:lnTo>
                <a:lnTo>
                  <a:pt x="2662068" y="2362200"/>
                </a:lnTo>
                <a:lnTo>
                  <a:pt x="0" y="2362200"/>
                </a:lnTo>
                <a:lnTo>
                  <a:pt x="0" y="2236423"/>
                </a:lnTo>
                <a:lnTo>
                  <a:pt x="368569" y="1932926"/>
                </a:lnTo>
                <a:lnTo>
                  <a:pt x="0" y="1629430"/>
                </a:lnTo>
                <a:close/>
              </a:path>
            </a:pathLst>
          </a:custGeom>
          <a:solidFill>
            <a:schemeClr val="accent6"/>
          </a:solidFill>
        </p:spPr>
        <p:txBody>
          <a:bodyPr wrap="square">
            <a:noAutofit/>
          </a:bodyPr>
          <a:lstStyle/>
          <a:p>
            <a:endParaRPr lang="en-US"/>
          </a:p>
        </p:txBody>
      </p:sp>
      <p:sp>
        <p:nvSpPr>
          <p:cNvPr id="126" name="Freeform 125">
            <a:extLst>
              <a:ext uri="{FF2B5EF4-FFF2-40B4-BE49-F238E27FC236}">
                <a16:creationId xmlns:a16="http://schemas.microsoft.com/office/drawing/2014/main" id="{5F56659D-572D-1367-8C65-9F72BEEFB5E4}"/>
              </a:ext>
            </a:extLst>
          </p:cNvPr>
          <p:cNvSpPr/>
          <p:nvPr userDrawn="1"/>
        </p:nvSpPr>
        <p:spPr>
          <a:xfrm rot="5400000">
            <a:off x="6567727" y="3489400"/>
            <a:ext cx="2373654" cy="3211325"/>
          </a:xfrm>
          <a:custGeom>
            <a:avLst/>
            <a:gdLst>
              <a:gd name="connsiteX0" fmla="*/ 2342356 w 2342356"/>
              <a:gd name="connsiteY0" fmla="*/ 521312 h 3211325"/>
              <a:gd name="connsiteX1" fmla="*/ 2341562 w 2342356"/>
              <a:gd name="connsiteY1" fmla="*/ 521312 h 3211325"/>
              <a:gd name="connsiteX2" fmla="*/ 2341562 w 2342356"/>
              <a:gd name="connsiteY2" fmla="*/ 3211325 h 3211325"/>
              <a:gd name="connsiteX3" fmla="*/ 0 w 2342356"/>
              <a:gd name="connsiteY3" fmla="*/ 3211325 h 3211325"/>
              <a:gd name="connsiteX4" fmla="*/ 0 w 2342356"/>
              <a:gd name="connsiteY4" fmla="*/ 520512 h 3211325"/>
              <a:gd name="connsiteX5" fmla="*/ 1495780 w 2342356"/>
              <a:gd name="connsiteY5" fmla="*/ 520512 h 3211325"/>
              <a:gd name="connsiteX6" fmla="*/ 1918743 w 2342356"/>
              <a:gd name="connsiteY6" fmla="*/ 0 h 321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356" h="3211325">
                <a:moveTo>
                  <a:pt x="2342356" y="521312"/>
                </a:moveTo>
                <a:lnTo>
                  <a:pt x="2341562" y="521312"/>
                </a:lnTo>
                <a:lnTo>
                  <a:pt x="2341562" y="3211325"/>
                </a:lnTo>
                <a:lnTo>
                  <a:pt x="0" y="3211325"/>
                </a:lnTo>
                <a:lnTo>
                  <a:pt x="0" y="520512"/>
                </a:lnTo>
                <a:lnTo>
                  <a:pt x="1495780" y="520512"/>
                </a:lnTo>
                <a:lnTo>
                  <a:pt x="1918743" y="0"/>
                </a:lnTo>
                <a:close/>
              </a:path>
            </a:pathLst>
          </a:cu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Picture Placeholder 110">
            <a:extLst>
              <a:ext uri="{FF2B5EF4-FFF2-40B4-BE49-F238E27FC236}">
                <a16:creationId xmlns:a16="http://schemas.microsoft.com/office/drawing/2014/main" id="{87401AA0-1051-09F8-2BC5-A5CB4E14C01C}"/>
              </a:ext>
            </a:extLst>
          </p:cNvPr>
          <p:cNvSpPr>
            <a:spLocks noGrp="1"/>
          </p:cNvSpPr>
          <p:nvPr>
            <p:ph type="pic" sz="quarter" idx="48"/>
          </p:nvPr>
        </p:nvSpPr>
        <p:spPr>
          <a:xfrm>
            <a:off x="6148891" y="1413473"/>
            <a:ext cx="2690813" cy="2346325"/>
          </a:xfrm>
          <a:custGeom>
            <a:avLst/>
            <a:gdLst>
              <a:gd name="connsiteX0" fmla="*/ 0 w 2690813"/>
              <a:gd name="connsiteY0" fmla="*/ 0 h 2346325"/>
              <a:gd name="connsiteX1" fmla="*/ 2690813 w 2690813"/>
              <a:gd name="connsiteY1" fmla="*/ 0 h 2346325"/>
              <a:gd name="connsiteX2" fmla="*/ 2690813 w 2690813"/>
              <a:gd name="connsiteY2" fmla="*/ 127481 h 2346325"/>
              <a:gd name="connsiteX3" fmla="*/ 2338281 w 2690813"/>
              <a:gd name="connsiteY3" fmla="*/ 417773 h 2346325"/>
              <a:gd name="connsiteX4" fmla="*/ 2690813 w 2690813"/>
              <a:gd name="connsiteY4" fmla="*/ 708065 h 2346325"/>
              <a:gd name="connsiteX5" fmla="*/ 2690813 w 2690813"/>
              <a:gd name="connsiteY5" fmla="*/ 2346325 h 2346325"/>
              <a:gd name="connsiteX6" fmla="*/ 0 w 2690813"/>
              <a:gd name="connsiteY6" fmla="*/ 2346325 h 23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0813" h="2346325">
                <a:moveTo>
                  <a:pt x="0" y="0"/>
                </a:moveTo>
                <a:lnTo>
                  <a:pt x="2690813" y="0"/>
                </a:lnTo>
                <a:lnTo>
                  <a:pt x="2690813" y="127481"/>
                </a:lnTo>
                <a:lnTo>
                  <a:pt x="2338281" y="417773"/>
                </a:lnTo>
                <a:lnTo>
                  <a:pt x="2690813" y="708065"/>
                </a:lnTo>
                <a:lnTo>
                  <a:pt x="2690813" y="2346325"/>
                </a:lnTo>
                <a:lnTo>
                  <a:pt x="0" y="2346325"/>
                </a:lnTo>
                <a:close/>
              </a:path>
            </a:pathLst>
          </a:custGeom>
          <a:solidFill>
            <a:schemeClr val="accent6"/>
          </a:solidFill>
          <a:ln w="50800" cap="rnd">
            <a:noFill/>
          </a:ln>
        </p:spPr>
        <p:txBody>
          <a:bodyPr wrap="square">
            <a:noAutofit/>
          </a:bodyPr>
          <a:lstStyle/>
          <a:p>
            <a:endParaRPr lang="en-US"/>
          </a:p>
        </p:txBody>
      </p:sp>
      <p:sp>
        <p:nvSpPr>
          <p:cNvPr id="112" name="Freeform 111">
            <a:extLst>
              <a:ext uri="{FF2B5EF4-FFF2-40B4-BE49-F238E27FC236}">
                <a16:creationId xmlns:a16="http://schemas.microsoft.com/office/drawing/2014/main" id="{60A8E09B-53E7-02A6-F244-A5D6AEF3D2F5}"/>
              </a:ext>
            </a:extLst>
          </p:cNvPr>
          <p:cNvSpPr/>
          <p:nvPr userDrawn="1"/>
        </p:nvSpPr>
        <p:spPr>
          <a:xfrm rot="16200000">
            <a:off x="8881721" y="1003629"/>
            <a:ext cx="2373654" cy="3170342"/>
          </a:xfrm>
          <a:custGeom>
            <a:avLst/>
            <a:gdLst>
              <a:gd name="connsiteX0" fmla="*/ 2342356 w 2342356"/>
              <a:gd name="connsiteY0" fmla="*/ 521312 h 3211325"/>
              <a:gd name="connsiteX1" fmla="*/ 2341562 w 2342356"/>
              <a:gd name="connsiteY1" fmla="*/ 521312 h 3211325"/>
              <a:gd name="connsiteX2" fmla="*/ 2341562 w 2342356"/>
              <a:gd name="connsiteY2" fmla="*/ 3211325 h 3211325"/>
              <a:gd name="connsiteX3" fmla="*/ 0 w 2342356"/>
              <a:gd name="connsiteY3" fmla="*/ 3211325 h 3211325"/>
              <a:gd name="connsiteX4" fmla="*/ 0 w 2342356"/>
              <a:gd name="connsiteY4" fmla="*/ 520512 h 3211325"/>
              <a:gd name="connsiteX5" fmla="*/ 1495780 w 2342356"/>
              <a:gd name="connsiteY5" fmla="*/ 520512 h 3211325"/>
              <a:gd name="connsiteX6" fmla="*/ 1918743 w 2342356"/>
              <a:gd name="connsiteY6" fmla="*/ 0 h 321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356" h="3211325">
                <a:moveTo>
                  <a:pt x="2342356" y="521312"/>
                </a:moveTo>
                <a:lnTo>
                  <a:pt x="2341562" y="521312"/>
                </a:lnTo>
                <a:lnTo>
                  <a:pt x="2341562" y="3211325"/>
                </a:lnTo>
                <a:lnTo>
                  <a:pt x="0" y="3211325"/>
                </a:lnTo>
                <a:lnTo>
                  <a:pt x="0" y="520512"/>
                </a:lnTo>
                <a:lnTo>
                  <a:pt x="1495780" y="520512"/>
                </a:lnTo>
                <a:lnTo>
                  <a:pt x="1918743" y="0"/>
                </a:lnTo>
                <a:close/>
              </a:path>
            </a:pathLst>
          </a:cu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Picture Placeholder 108">
            <a:extLst>
              <a:ext uri="{FF2B5EF4-FFF2-40B4-BE49-F238E27FC236}">
                <a16:creationId xmlns:a16="http://schemas.microsoft.com/office/drawing/2014/main" id="{64B7F2E4-F105-DC7E-169E-C1226CB8A9AF}"/>
              </a:ext>
            </a:extLst>
          </p:cNvPr>
          <p:cNvSpPr>
            <a:spLocks noGrp="1"/>
          </p:cNvSpPr>
          <p:nvPr>
            <p:ph type="pic" sz="quarter" idx="41"/>
          </p:nvPr>
        </p:nvSpPr>
        <p:spPr>
          <a:xfrm>
            <a:off x="417160" y="1412847"/>
            <a:ext cx="2690813" cy="2346325"/>
          </a:xfrm>
          <a:custGeom>
            <a:avLst/>
            <a:gdLst>
              <a:gd name="connsiteX0" fmla="*/ 0 w 2690813"/>
              <a:gd name="connsiteY0" fmla="*/ 0 h 2346325"/>
              <a:gd name="connsiteX1" fmla="*/ 2690813 w 2690813"/>
              <a:gd name="connsiteY1" fmla="*/ 0 h 2346325"/>
              <a:gd name="connsiteX2" fmla="*/ 2690813 w 2690813"/>
              <a:gd name="connsiteY2" fmla="*/ 127481 h 2346325"/>
              <a:gd name="connsiteX3" fmla="*/ 2338281 w 2690813"/>
              <a:gd name="connsiteY3" fmla="*/ 417773 h 2346325"/>
              <a:gd name="connsiteX4" fmla="*/ 2690813 w 2690813"/>
              <a:gd name="connsiteY4" fmla="*/ 708065 h 2346325"/>
              <a:gd name="connsiteX5" fmla="*/ 2690813 w 2690813"/>
              <a:gd name="connsiteY5" fmla="*/ 2346325 h 2346325"/>
              <a:gd name="connsiteX6" fmla="*/ 0 w 2690813"/>
              <a:gd name="connsiteY6" fmla="*/ 2346325 h 23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0813" h="2346325">
                <a:moveTo>
                  <a:pt x="0" y="0"/>
                </a:moveTo>
                <a:lnTo>
                  <a:pt x="2690813" y="0"/>
                </a:lnTo>
                <a:lnTo>
                  <a:pt x="2690813" y="127481"/>
                </a:lnTo>
                <a:lnTo>
                  <a:pt x="2338281" y="417773"/>
                </a:lnTo>
                <a:lnTo>
                  <a:pt x="2690813" y="708065"/>
                </a:lnTo>
                <a:lnTo>
                  <a:pt x="2690813" y="2346325"/>
                </a:lnTo>
                <a:lnTo>
                  <a:pt x="0" y="2346325"/>
                </a:lnTo>
                <a:close/>
              </a:path>
            </a:pathLst>
          </a:custGeom>
          <a:solidFill>
            <a:schemeClr val="accent6"/>
          </a:solidFill>
          <a:ln w="50800" cap="rnd">
            <a:noFill/>
          </a:ln>
        </p:spPr>
        <p:txBody>
          <a:bodyPr wrap="square">
            <a:noAutofit/>
          </a:bodyPr>
          <a:lstStyle/>
          <a:p>
            <a:endParaRPr lang="en-US"/>
          </a:p>
        </p:txBody>
      </p:sp>
      <p:sp>
        <p:nvSpPr>
          <p:cNvPr id="110" name="Freeform 109">
            <a:extLst>
              <a:ext uri="{FF2B5EF4-FFF2-40B4-BE49-F238E27FC236}">
                <a16:creationId xmlns:a16="http://schemas.microsoft.com/office/drawing/2014/main" id="{242D21FB-55BB-DF68-72A9-32BF140E6870}"/>
              </a:ext>
            </a:extLst>
          </p:cNvPr>
          <p:cNvSpPr/>
          <p:nvPr userDrawn="1"/>
        </p:nvSpPr>
        <p:spPr>
          <a:xfrm rot="16200000">
            <a:off x="3155785" y="983137"/>
            <a:ext cx="2373654" cy="3211325"/>
          </a:xfrm>
          <a:custGeom>
            <a:avLst/>
            <a:gdLst>
              <a:gd name="connsiteX0" fmla="*/ 2342356 w 2342356"/>
              <a:gd name="connsiteY0" fmla="*/ 521312 h 3211325"/>
              <a:gd name="connsiteX1" fmla="*/ 2341562 w 2342356"/>
              <a:gd name="connsiteY1" fmla="*/ 521312 h 3211325"/>
              <a:gd name="connsiteX2" fmla="*/ 2341562 w 2342356"/>
              <a:gd name="connsiteY2" fmla="*/ 3211325 h 3211325"/>
              <a:gd name="connsiteX3" fmla="*/ 0 w 2342356"/>
              <a:gd name="connsiteY3" fmla="*/ 3211325 h 3211325"/>
              <a:gd name="connsiteX4" fmla="*/ 0 w 2342356"/>
              <a:gd name="connsiteY4" fmla="*/ 520512 h 3211325"/>
              <a:gd name="connsiteX5" fmla="*/ 1495780 w 2342356"/>
              <a:gd name="connsiteY5" fmla="*/ 520512 h 3211325"/>
              <a:gd name="connsiteX6" fmla="*/ 1918743 w 2342356"/>
              <a:gd name="connsiteY6" fmla="*/ 0 h 321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356" h="3211325">
                <a:moveTo>
                  <a:pt x="2342356" y="521312"/>
                </a:moveTo>
                <a:lnTo>
                  <a:pt x="2341562" y="521312"/>
                </a:lnTo>
                <a:lnTo>
                  <a:pt x="2341562" y="3211325"/>
                </a:lnTo>
                <a:lnTo>
                  <a:pt x="0" y="3211325"/>
                </a:lnTo>
                <a:lnTo>
                  <a:pt x="0" y="520512"/>
                </a:lnTo>
                <a:lnTo>
                  <a:pt x="1495780" y="520512"/>
                </a:lnTo>
                <a:lnTo>
                  <a:pt x="1918743" y="0"/>
                </a:lnTo>
                <a:close/>
              </a:path>
            </a:pathLst>
          </a:cu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1FFD5B38-F7B5-2D00-D4C6-E92B3FC0E0EE}"/>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18" name="Title 1">
            <a:extLst>
              <a:ext uri="{FF2B5EF4-FFF2-40B4-BE49-F238E27FC236}">
                <a16:creationId xmlns:a16="http://schemas.microsoft.com/office/drawing/2014/main" id="{D4E60471-806A-A911-4CF4-0D6A92DE9ADA}"/>
              </a:ext>
            </a:extLst>
          </p:cNvPr>
          <p:cNvSpPr>
            <a:spLocks noGrp="1"/>
          </p:cNvSpPr>
          <p:nvPr>
            <p:ph type="title" hasCustomPrompt="1"/>
          </p:nvPr>
        </p:nvSpPr>
        <p:spPr>
          <a:xfrm>
            <a:off x="431999" y="379219"/>
            <a:ext cx="5664001" cy="79505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19" name="Subtitle 2">
            <a:extLst>
              <a:ext uri="{FF2B5EF4-FFF2-40B4-BE49-F238E27FC236}">
                <a16:creationId xmlns:a16="http://schemas.microsoft.com/office/drawing/2014/main" id="{3EC27E48-56B1-A6FA-CF77-87717C271745}"/>
              </a:ext>
            </a:extLst>
          </p:cNvPr>
          <p:cNvSpPr>
            <a:spLocks noGrp="1"/>
          </p:cNvSpPr>
          <p:nvPr>
            <p:ph type="subTitle" idx="11"/>
          </p:nvPr>
        </p:nvSpPr>
        <p:spPr>
          <a:xfrm>
            <a:off x="6282048" y="379221"/>
            <a:ext cx="5371668" cy="795052"/>
          </a:xfrm>
          <a:prstGeom prst="rect">
            <a:avLst/>
          </a:prstGeom>
        </p:spPr>
        <p:txBody>
          <a:bodyPr anchor="ct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0" name="Content Placeholder 21">
            <a:extLst>
              <a:ext uri="{FF2B5EF4-FFF2-40B4-BE49-F238E27FC236}">
                <a16:creationId xmlns:a16="http://schemas.microsoft.com/office/drawing/2014/main" id="{DDE6728E-0231-884B-E2AC-DD0CA68955FF}"/>
              </a:ext>
            </a:extLst>
          </p:cNvPr>
          <p:cNvSpPr>
            <a:spLocks noGrp="1"/>
          </p:cNvSpPr>
          <p:nvPr>
            <p:ph sz="quarter" idx="30"/>
          </p:nvPr>
        </p:nvSpPr>
        <p:spPr>
          <a:xfrm>
            <a:off x="3424071" y="2098378"/>
            <a:ext cx="2323586" cy="1330622"/>
          </a:xfrm>
          <a:prstGeom prst="rect">
            <a:avLst/>
          </a:prstGeom>
        </p:spPr>
        <p:txBody>
          <a:bodyPr/>
          <a:lstStyle>
            <a:lvl1pPr algn="l">
              <a:defRPr sz="1400">
                <a:solidFill>
                  <a:schemeClr val="bg1"/>
                </a:solidFill>
              </a:defRPr>
            </a:lvl1pPr>
            <a:lvl2pPr>
              <a:defRPr sz="1400"/>
            </a:lvl2pPr>
            <a:lvl3pPr>
              <a:defRPr sz="1400"/>
            </a:lvl3pPr>
            <a:lvl4pPr>
              <a:defRPr sz="1400"/>
            </a:lvl4pPr>
            <a:lvl5pPr>
              <a:defRPr sz="1400"/>
            </a:lvl5pPr>
          </a:lstStyle>
          <a:p>
            <a:pPr lvl="0"/>
            <a:r>
              <a:rPr lang="en-US"/>
              <a:t>Click to edit</a:t>
            </a:r>
          </a:p>
        </p:txBody>
      </p:sp>
      <p:sp>
        <p:nvSpPr>
          <p:cNvPr id="21" name="Text Placeholder 11">
            <a:extLst>
              <a:ext uri="{FF2B5EF4-FFF2-40B4-BE49-F238E27FC236}">
                <a16:creationId xmlns:a16="http://schemas.microsoft.com/office/drawing/2014/main" id="{88C9A7A5-F189-7637-86BF-BBC19C6E6283}"/>
              </a:ext>
            </a:extLst>
          </p:cNvPr>
          <p:cNvSpPr>
            <a:spLocks noGrp="1"/>
          </p:cNvSpPr>
          <p:nvPr>
            <p:ph type="body" sz="quarter" idx="14" hasCustomPrompt="1"/>
          </p:nvPr>
        </p:nvSpPr>
        <p:spPr>
          <a:xfrm>
            <a:off x="3424458" y="1738378"/>
            <a:ext cx="2323586" cy="360000"/>
          </a:xfrm>
          <a:prstGeom prst="rect">
            <a:avLst/>
          </a:prstGeom>
          <a:noFill/>
        </p:spPr>
        <p:txBody>
          <a:bodyPr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26" name="Content Placeholder 21">
            <a:extLst>
              <a:ext uri="{FF2B5EF4-FFF2-40B4-BE49-F238E27FC236}">
                <a16:creationId xmlns:a16="http://schemas.microsoft.com/office/drawing/2014/main" id="{3F912E65-FF06-9E37-22C9-7182A4E73991}"/>
              </a:ext>
            </a:extLst>
          </p:cNvPr>
          <p:cNvSpPr>
            <a:spLocks noGrp="1"/>
          </p:cNvSpPr>
          <p:nvPr>
            <p:ph sz="quarter" idx="31"/>
          </p:nvPr>
        </p:nvSpPr>
        <p:spPr>
          <a:xfrm>
            <a:off x="614807" y="4602093"/>
            <a:ext cx="2323586" cy="1330622"/>
          </a:xfrm>
          <a:prstGeom prst="rect">
            <a:avLst/>
          </a:prstGeom>
        </p:spPr>
        <p:txBody>
          <a:bodyPr/>
          <a:lstStyle>
            <a:lvl1pPr algn="l">
              <a:defRPr sz="1400">
                <a:solidFill>
                  <a:schemeClr val="bg1"/>
                </a:solidFill>
              </a:defRPr>
            </a:lvl1pPr>
            <a:lvl2pPr>
              <a:defRPr sz="1400"/>
            </a:lvl2pPr>
            <a:lvl3pPr>
              <a:defRPr sz="1400"/>
            </a:lvl3pPr>
            <a:lvl4pPr>
              <a:defRPr sz="1400"/>
            </a:lvl4pPr>
            <a:lvl5pPr>
              <a:defRPr sz="1400"/>
            </a:lvl5pPr>
          </a:lstStyle>
          <a:p>
            <a:pPr lvl="0"/>
            <a:r>
              <a:rPr lang="en-US"/>
              <a:t>Click to edit</a:t>
            </a:r>
          </a:p>
        </p:txBody>
      </p:sp>
      <p:sp>
        <p:nvSpPr>
          <p:cNvPr id="28" name="Text Placeholder 11">
            <a:extLst>
              <a:ext uri="{FF2B5EF4-FFF2-40B4-BE49-F238E27FC236}">
                <a16:creationId xmlns:a16="http://schemas.microsoft.com/office/drawing/2014/main" id="{43B28AE1-CB15-188C-01D7-EE180A51E07F}"/>
              </a:ext>
            </a:extLst>
          </p:cNvPr>
          <p:cNvSpPr>
            <a:spLocks noGrp="1"/>
          </p:cNvSpPr>
          <p:nvPr>
            <p:ph type="body" sz="quarter" idx="32" hasCustomPrompt="1"/>
          </p:nvPr>
        </p:nvSpPr>
        <p:spPr>
          <a:xfrm>
            <a:off x="615194" y="4242093"/>
            <a:ext cx="2323586" cy="360000"/>
          </a:xfrm>
          <a:prstGeom prst="rect">
            <a:avLst/>
          </a:prstGeom>
          <a:noFill/>
        </p:spPr>
        <p:txBody>
          <a:bodyPr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30" name="Content Placeholder 21">
            <a:extLst>
              <a:ext uri="{FF2B5EF4-FFF2-40B4-BE49-F238E27FC236}">
                <a16:creationId xmlns:a16="http://schemas.microsoft.com/office/drawing/2014/main" id="{EA723996-22E5-13C1-4E2B-EDD399E549EB}"/>
              </a:ext>
            </a:extLst>
          </p:cNvPr>
          <p:cNvSpPr>
            <a:spLocks noGrp="1"/>
          </p:cNvSpPr>
          <p:nvPr>
            <p:ph sz="quarter" idx="33"/>
          </p:nvPr>
        </p:nvSpPr>
        <p:spPr>
          <a:xfrm>
            <a:off x="6282048" y="4602093"/>
            <a:ext cx="2323586" cy="1330622"/>
          </a:xfrm>
          <a:prstGeom prst="rect">
            <a:avLst/>
          </a:prstGeom>
        </p:spPr>
        <p:txBody>
          <a:bodyPr/>
          <a:lstStyle>
            <a:lvl1pPr algn="l">
              <a:defRPr sz="1400">
                <a:solidFill>
                  <a:schemeClr val="bg1"/>
                </a:solidFill>
              </a:defRPr>
            </a:lvl1pPr>
            <a:lvl2pPr>
              <a:defRPr sz="1400"/>
            </a:lvl2pPr>
            <a:lvl3pPr>
              <a:defRPr sz="1400"/>
            </a:lvl3pPr>
            <a:lvl4pPr>
              <a:defRPr sz="1400"/>
            </a:lvl4pPr>
            <a:lvl5pPr>
              <a:defRPr sz="1400"/>
            </a:lvl5pPr>
          </a:lstStyle>
          <a:p>
            <a:pPr lvl="0"/>
            <a:r>
              <a:rPr lang="en-US"/>
              <a:t>Click to edit</a:t>
            </a:r>
          </a:p>
        </p:txBody>
      </p:sp>
      <p:sp>
        <p:nvSpPr>
          <p:cNvPr id="32" name="Text Placeholder 11">
            <a:extLst>
              <a:ext uri="{FF2B5EF4-FFF2-40B4-BE49-F238E27FC236}">
                <a16:creationId xmlns:a16="http://schemas.microsoft.com/office/drawing/2014/main" id="{CF3D0BA1-8EA6-0CF9-95C8-63E79FF82822}"/>
              </a:ext>
            </a:extLst>
          </p:cNvPr>
          <p:cNvSpPr>
            <a:spLocks noGrp="1"/>
          </p:cNvSpPr>
          <p:nvPr>
            <p:ph type="body" sz="quarter" idx="34" hasCustomPrompt="1"/>
          </p:nvPr>
        </p:nvSpPr>
        <p:spPr>
          <a:xfrm>
            <a:off x="6282435" y="4242093"/>
            <a:ext cx="2323586" cy="360000"/>
          </a:xfrm>
          <a:prstGeom prst="rect">
            <a:avLst/>
          </a:prstGeom>
          <a:noFill/>
        </p:spPr>
        <p:txBody>
          <a:bodyPr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34" name="Content Placeholder 21">
            <a:extLst>
              <a:ext uri="{FF2B5EF4-FFF2-40B4-BE49-F238E27FC236}">
                <a16:creationId xmlns:a16="http://schemas.microsoft.com/office/drawing/2014/main" id="{0DC97123-AD0A-4370-6002-00F1EE9DB04B}"/>
              </a:ext>
            </a:extLst>
          </p:cNvPr>
          <p:cNvSpPr>
            <a:spLocks noGrp="1"/>
          </p:cNvSpPr>
          <p:nvPr>
            <p:ph sz="quarter" idx="35"/>
          </p:nvPr>
        </p:nvSpPr>
        <p:spPr>
          <a:xfrm>
            <a:off x="9145999" y="2098378"/>
            <a:ext cx="2323586" cy="1330622"/>
          </a:xfrm>
          <a:prstGeom prst="rect">
            <a:avLst/>
          </a:prstGeom>
        </p:spPr>
        <p:txBody>
          <a:bodyPr/>
          <a:lstStyle>
            <a:lvl1pPr algn="l">
              <a:defRPr sz="1400">
                <a:solidFill>
                  <a:schemeClr val="bg1"/>
                </a:solidFill>
              </a:defRPr>
            </a:lvl1pPr>
            <a:lvl2pPr>
              <a:defRPr sz="1400"/>
            </a:lvl2pPr>
            <a:lvl3pPr>
              <a:defRPr sz="1400"/>
            </a:lvl3pPr>
            <a:lvl4pPr>
              <a:defRPr sz="1400"/>
            </a:lvl4pPr>
            <a:lvl5pPr>
              <a:defRPr sz="1400"/>
            </a:lvl5pPr>
          </a:lstStyle>
          <a:p>
            <a:pPr lvl="0"/>
            <a:r>
              <a:rPr lang="en-US"/>
              <a:t>Click to edit</a:t>
            </a:r>
          </a:p>
        </p:txBody>
      </p:sp>
      <p:sp>
        <p:nvSpPr>
          <p:cNvPr id="35" name="Text Placeholder 11">
            <a:extLst>
              <a:ext uri="{FF2B5EF4-FFF2-40B4-BE49-F238E27FC236}">
                <a16:creationId xmlns:a16="http://schemas.microsoft.com/office/drawing/2014/main" id="{A69ECE06-90EB-9E33-EEE0-16C9E700D3A1}"/>
              </a:ext>
            </a:extLst>
          </p:cNvPr>
          <p:cNvSpPr>
            <a:spLocks noGrp="1"/>
          </p:cNvSpPr>
          <p:nvPr>
            <p:ph type="body" sz="quarter" idx="36" hasCustomPrompt="1"/>
          </p:nvPr>
        </p:nvSpPr>
        <p:spPr>
          <a:xfrm>
            <a:off x="9146386" y="1738378"/>
            <a:ext cx="2323586" cy="360000"/>
          </a:xfrm>
          <a:prstGeom prst="rect">
            <a:avLst/>
          </a:prstGeom>
          <a:noFill/>
        </p:spPr>
        <p:txBody>
          <a:bodyPr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83" name="Freeform 82">
            <a:extLst>
              <a:ext uri="{FF2B5EF4-FFF2-40B4-BE49-F238E27FC236}">
                <a16:creationId xmlns:a16="http://schemas.microsoft.com/office/drawing/2014/main" id="{906ABBF9-58A4-648F-5B4B-0F085FA9C775}"/>
              </a:ext>
            </a:extLst>
          </p:cNvPr>
          <p:cNvSpPr txBox="1">
            <a:spLocks/>
          </p:cNvSpPr>
          <p:nvPr userDrawn="1"/>
        </p:nvSpPr>
        <p:spPr>
          <a:xfrm>
            <a:off x="3265714" y="5582633"/>
            <a:ext cx="268118" cy="536753"/>
          </a:xfrm>
          <a:custGeom>
            <a:avLst/>
            <a:gdLst>
              <a:gd name="connsiteX0" fmla="*/ 0 w 268118"/>
              <a:gd name="connsiteY0" fmla="*/ 0 h 536753"/>
              <a:gd name="connsiteX1" fmla="*/ 18338 w 268118"/>
              <a:gd name="connsiteY1" fmla="*/ 18284 h 536753"/>
              <a:gd name="connsiteX2" fmla="*/ 18383 w 268118"/>
              <a:gd name="connsiteY2" fmla="*/ 18238 h 536753"/>
              <a:gd name="connsiteX3" fmla="*/ 268105 w 268118"/>
              <a:gd name="connsiteY3" fmla="*/ 261299 h 536753"/>
              <a:gd name="connsiteX4" fmla="*/ 265132 w 268118"/>
              <a:gd name="connsiteY4" fmla="*/ 264353 h 536753"/>
              <a:gd name="connsiteX5" fmla="*/ 268118 w 268118"/>
              <a:gd name="connsiteY5" fmla="*/ 267331 h 536753"/>
              <a:gd name="connsiteX6" fmla="*/ 24772 w 268118"/>
              <a:gd name="connsiteY6" fmla="*/ 511393 h 536753"/>
              <a:gd name="connsiteX7" fmla="*/ 24727 w 268118"/>
              <a:gd name="connsiteY7" fmla="*/ 511348 h 536753"/>
              <a:gd name="connsiteX8" fmla="*/ 0 w 268118"/>
              <a:gd name="connsiteY8" fmla="*/ 536753 h 536753"/>
              <a:gd name="connsiteX9" fmla="*/ 0 w 268118"/>
              <a:gd name="connsiteY9" fmla="*/ 0 h 53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118" h="536753">
                <a:moveTo>
                  <a:pt x="0" y="0"/>
                </a:moveTo>
                <a:lnTo>
                  <a:pt x="18338" y="18284"/>
                </a:lnTo>
                <a:lnTo>
                  <a:pt x="18383" y="18238"/>
                </a:lnTo>
                <a:lnTo>
                  <a:pt x="268105" y="261299"/>
                </a:lnTo>
                <a:lnTo>
                  <a:pt x="265132" y="264353"/>
                </a:lnTo>
                <a:lnTo>
                  <a:pt x="268118" y="267331"/>
                </a:lnTo>
                <a:lnTo>
                  <a:pt x="24772" y="511393"/>
                </a:lnTo>
                <a:lnTo>
                  <a:pt x="24727" y="511348"/>
                </a:lnTo>
                <a:lnTo>
                  <a:pt x="0" y="536753"/>
                </a:lnTo>
                <a:lnTo>
                  <a:pt x="0" y="0"/>
                </a:lnTo>
                <a:close/>
              </a:path>
            </a:pathLst>
          </a:cu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82" name="Freeform 81">
            <a:extLst>
              <a:ext uri="{FF2B5EF4-FFF2-40B4-BE49-F238E27FC236}">
                <a16:creationId xmlns:a16="http://schemas.microsoft.com/office/drawing/2014/main" id="{839C742F-880D-D22E-0026-DAEE97114592}"/>
              </a:ext>
            </a:extLst>
          </p:cNvPr>
          <p:cNvSpPr txBox="1">
            <a:spLocks/>
          </p:cNvSpPr>
          <p:nvPr/>
        </p:nvSpPr>
        <p:spPr>
          <a:xfrm>
            <a:off x="3265714" y="3900488"/>
            <a:ext cx="2706461" cy="2341562"/>
          </a:xfrm>
          <a:custGeom>
            <a:avLst/>
            <a:gdLst>
              <a:gd name="connsiteX0" fmla="*/ 0 w 2706461"/>
              <a:gd name="connsiteY0" fmla="*/ 0 h 2341562"/>
              <a:gd name="connsiteX1" fmla="*/ 2706461 w 2706461"/>
              <a:gd name="connsiteY1" fmla="*/ 0 h 2341562"/>
              <a:gd name="connsiteX2" fmla="*/ 2706461 w 2706461"/>
              <a:gd name="connsiteY2" fmla="*/ 2341562 h 2341562"/>
              <a:gd name="connsiteX3" fmla="*/ 0 w 2706461"/>
              <a:gd name="connsiteY3" fmla="*/ 2341562 h 2341562"/>
              <a:gd name="connsiteX4" fmla="*/ 0 w 2706461"/>
              <a:gd name="connsiteY4" fmla="*/ 2218897 h 2341562"/>
              <a:gd name="connsiteX5" fmla="*/ 24727 w 2706461"/>
              <a:gd name="connsiteY5" fmla="*/ 2193492 h 2341562"/>
              <a:gd name="connsiteX6" fmla="*/ 24772 w 2706461"/>
              <a:gd name="connsiteY6" fmla="*/ 2193537 h 2341562"/>
              <a:gd name="connsiteX7" fmla="*/ 268118 w 2706461"/>
              <a:gd name="connsiteY7" fmla="*/ 1949475 h 2341562"/>
              <a:gd name="connsiteX8" fmla="*/ 265132 w 2706461"/>
              <a:gd name="connsiteY8" fmla="*/ 1946497 h 2341562"/>
              <a:gd name="connsiteX9" fmla="*/ 268105 w 2706461"/>
              <a:gd name="connsiteY9" fmla="*/ 1943443 h 2341562"/>
              <a:gd name="connsiteX10" fmla="*/ 18383 w 2706461"/>
              <a:gd name="connsiteY10" fmla="*/ 1700382 h 2341562"/>
              <a:gd name="connsiteX11" fmla="*/ 18338 w 2706461"/>
              <a:gd name="connsiteY11" fmla="*/ 1700428 h 2341562"/>
              <a:gd name="connsiteX12" fmla="*/ 0 w 2706461"/>
              <a:gd name="connsiteY12" fmla="*/ 1682144 h 2341562"/>
              <a:gd name="connsiteX13" fmla="*/ 0 w 2706461"/>
              <a:gd name="connsiteY13" fmla="*/ 0 h 23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6461" h="2341562">
                <a:moveTo>
                  <a:pt x="0" y="0"/>
                </a:moveTo>
                <a:lnTo>
                  <a:pt x="2706461" y="0"/>
                </a:lnTo>
                <a:lnTo>
                  <a:pt x="2706461" y="2341562"/>
                </a:lnTo>
                <a:lnTo>
                  <a:pt x="0" y="2341562"/>
                </a:lnTo>
                <a:lnTo>
                  <a:pt x="0" y="2218897"/>
                </a:lnTo>
                <a:lnTo>
                  <a:pt x="24727" y="2193492"/>
                </a:lnTo>
                <a:lnTo>
                  <a:pt x="24772" y="2193537"/>
                </a:lnTo>
                <a:lnTo>
                  <a:pt x="268118" y="1949475"/>
                </a:lnTo>
                <a:lnTo>
                  <a:pt x="265132" y="1946497"/>
                </a:lnTo>
                <a:lnTo>
                  <a:pt x="268105" y="1943443"/>
                </a:lnTo>
                <a:lnTo>
                  <a:pt x="18383" y="1700382"/>
                </a:lnTo>
                <a:lnTo>
                  <a:pt x="18338" y="1700428"/>
                </a:lnTo>
                <a:lnTo>
                  <a:pt x="0" y="1682144"/>
                </a:lnTo>
                <a:lnTo>
                  <a:pt x="0" y="0"/>
                </a:lnTo>
                <a:close/>
              </a:path>
            </a:pathLst>
          </a:cu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81" name="Freeform 80">
            <a:extLst>
              <a:ext uri="{FF2B5EF4-FFF2-40B4-BE49-F238E27FC236}">
                <a16:creationId xmlns:a16="http://schemas.microsoft.com/office/drawing/2014/main" id="{BB16A445-68B3-0528-E932-D354B7A043FB}"/>
              </a:ext>
            </a:extLst>
          </p:cNvPr>
          <p:cNvSpPr txBox="1">
            <a:spLocks/>
          </p:cNvSpPr>
          <p:nvPr/>
        </p:nvSpPr>
        <p:spPr>
          <a:xfrm>
            <a:off x="425773" y="3912560"/>
            <a:ext cx="2839941" cy="2351261"/>
          </a:xfrm>
          <a:custGeom>
            <a:avLst/>
            <a:gdLst>
              <a:gd name="connsiteX0" fmla="*/ 2690362 w 2839941"/>
              <a:gd name="connsiteY0" fmla="*/ 0 h 2351261"/>
              <a:gd name="connsiteX1" fmla="*/ 2692599 w 2839941"/>
              <a:gd name="connsiteY1" fmla="*/ 1523402 h 2351261"/>
              <a:gd name="connsiteX2" fmla="*/ 2692720 w 2839941"/>
              <a:gd name="connsiteY2" fmla="*/ 1523281 h 2351261"/>
              <a:gd name="connsiteX3" fmla="*/ 2839941 w 2839941"/>
              <a:gd name="connsiteY3" fmla="*/ 1670072 h 2351261"/>
              <a:gd name="connsiteX4" fmla="*/ 2839941 w 2839941"/>
              <a:gd name="connsiteY4" fmla="*/ 2206825 h 2351261"/>
              <a:gd name="connsiteX5" fmla="*/ 2704423 w 2839941"/>
              <a:gd name="connsiteY5" fmla="*/ 2346058 h 2351261"/>
              <a:gd name="connsiteX6" fmla="*/ 2693791 w 2839941"/>
              <a:gd name="connsiteY6" fmla="*/ 2335710 h 2351261"/>
              <a:gd name="connsiteX7" fmla="*/ 2693809 w 2839941"/>
              <a:gd name="connsiteY7" fmla="*/ 2347311 h 2351261"/>
              <a:gd name="connsiteX8" fmla="*/ 3446 w 2839941"/>
              <a:gd name="connsiteY8" fmla="*/ 2351261 h 2351261"/>
              <a:gd name="connsiteX9" fmla="*/ 0 w 2839941"/>
              <a:gd name="connsiteY9" fmla="*/ 3950 h 2351261"/>
              <a:gd name="connsiteX10" fmla="*/ 2690362 w 2839941"/>
              <a:gd name="connsiteY10" fmla="*/ 0 h 235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9941" h="2351261">
                <a:moveTo>
                  <a:pt x="2690362" y="0"/>
                </a:moveTo>
                <a:lnTo>
                  <a:pt x="2692599" y="1523402"/>
                </a:lnTo>
                <a:lnTo>
                  <a:pt x="2692720" y="1523281"/>
                </a:lnTo>
                <a:lnTo>
                  <a:pt x="2839941" y="1670072"/>
                </a:lnTo>
                <a:lnTo>
                  <a:pt x="2839941" y="2206825"/>
                </a:lnTo>
                <a:lnTo>
                  <a:pt x="2704423" y="2346058"/>
                </a:lnTo>
                <a:lnTo>
                  <a:pt x="2693791" y="2335710"/>
                </a:lnTo>
                <a:lnTo>
                  <a:pt x="2693809" y="2347311"/>
                </a:lnTo>
                <a:lnTo>
                  <a:pt x="3446" y="2351261"/>
                </a:lnTo>
                <a:lnTo>
                  <a:pt x="0" y="3950"/>
                </a:lnTo>
                <a:lnTo>
                  <a:pt x="2690362" y="0"/>
                </a:lnTo>
                <a:close/>
              </a:path>
            </a:pathLst>
          </a:cu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511937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ecial Slides 2_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CBBB79-56FA-F7C3-8CDE-FE4B82A6A913}"/>
              </a:ext>
            </a:extLst>
          </p:cNvPr>
          <p:cNvSpPr/>
          <p:nvPr userDrawn="1"/>
        </p:nvSpPr>
        <p:spPr>
          <a:xfrm rot="5400000">
            <a:off x="3702321" y="-1989032"/>
            <a:ext cx="4787360"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Media Placeholder 4">
            <a:extLst>
              <a:ext uri="{FF2B5EF4-FFF2-40B4-BE49-F238E27FC236}">
                <a16:creationId xmlns:a16="http://schemas.microsoft.com/office/drawing/2014/main" id="{A948FED0-2FBF-60B6-A153-19EDB01FFFF5}"/>
              </a:ext>
            </a:extLst>
          </p:cNvPr>
          <p:cNvSpPr>
            <a:spLocks noGrp="1"/>
          </p:cNvSpPr>
          <p:nvPr>
            <p:ph type="media" sz="quarter" idx="36" hasCustomPrompt="1"/>
          </p:nvPr>
        </p:nvSpPr>
        <p:spPr>
          <a:xfrm>
            <a:off x="2509565" y="3628730"/>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8" name="Content Placeholder 21">
            <a:extLst>
              <a:ext uri="{FF2B5EF4-FFF2-40B4-BE49-F238E27FC236}">
                <a16:creationId xmlns:a16="http://schemas.microsoft.com/office/drawing/2014/main" id="{7934AA12-3B12-3EE9-E023-D933B02CBAA0}"/>
              </a:ext>
            </a:extLst>
          </p:cNvPr>
          <p:cNvSpPr>
            <a:spLocks noGrp="1"/>
          </p:cNvSpPr>
          <p:nvPr>
            <p:ph sz="quarter" idx="37"/>
          </p:nvPr>
        </p:nvSpPr>
        <p:spPr>
          <a:xfrm>
            <a:off x="2509565" y="4897150"/>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18" name="Text Placeholder 11">
            <a:extLst>
              <a:ext uri="{FF2B5EF4-FFF2-40B4-BE49-F238E27FC236}">
                <a16:creationId xmlns:a16="http://schemas.microsoft.com/office/drawing/2014/main" id="{1945514E-4FFA-9D93-E380-558A361B8191}"/>
              </a:ext>
            </a:extLst>
          </p:cNvPr>
          <p:cNvSpPr>
            <a:spLocks noGrp="1"/>
          </p:cNvSpPr>
          <p:nvPr>
            <p:ph type="body" sz="quarter" idx="38" hasCustomPrompt="1"/>
          </p:nvPr>
        </p:nvSpPr>
        <p:spPr>
          <a:xfrm>
            <a:off x="2509952" y="4537150"/>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21" name="Media Placeholder 4">
            <a:extLst>
              <a:ext uri="{FF2B5EF4-FFF2-40B4-BE49-F238E27FC236}">
                <a16:creationId xmlns:a16="http://schemas.microsoft.com/office/drawing/2014/main" id="{187CA96C-6EB8-1520-732E-823935CD6BA3}"/>
              </a:ext>
            </a:extLst>
          </p:cNvPr>
          <p:cNvSpPr>
            <a:spLocks noGrp="1"/>
          </p:cNvSpPr>
          <p:nvPr>
            <p:ph type="media" sz="quarter" idx="39" hasCustomPrompt="1"/>
          </p:nvPr>
        </p:nvSpPr>
        <p:spPr>
          <a:xfrm>
            <a:off x="4347650" y="3619222"/>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22" name="Content Placeholder 21">
            <a:extLst>
              <a:ext uri="{FF2B5EF4-FFF2-40B4-BE49-F238E27FC236}">
                <a16:creationId xmlns:a16="http://schemas.microsoft.com/office/drawing/2014/main" id="{F2C73219-114D-82C0-3B25-5780AD66761F}"/>
              </a:ext>
            </a:extLst>
          </p:cNvPr>
          <p:cNvSpPr>
            <a:spLocks noGrp="1"/>
          </p:cNvSpPr>
          <p:nvPr>
            <p:ph sz="quarter" idx="40"/>
          </p:nvPr>
        </p:nvSpPr>
        <p:spPr>
          <a:xfrm>
            <a:off x="4347650" y="4887642"/>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23" name="Text Placeholder 11">
            <a:extLst>
              <a:ext uri="{FF2B5EF4-FFF2-40B4-BE49-F238E27FC236}">
                <a16:creationId xmlns:a16="http://schemas.microsoft.com/office/drawing/2014/main" id="{C3C73559-9DE5-A00F-F387-49ADAFC0ECB7}"/>
              </a:ext>
            </a:extLst>
          </p:cNvPr>
          <p:cNvSpPr>
            <a:spLocks noGrp="1"/>
          </p:cNvSpPr>
          <p:nvPr>
            <p:ph type="body" sz="quarter" idx="41" hasCustomPrompt="1"/>
          </p:nvPr>
        </p:nvSpPr>
        <p:spPr>
          <a:xfrm>
            <a:off x="4348037" y="4527642"/>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24" name="Media Placeholder 4">
            <a:extLst>
              <a:ext uri="{FF2B5EF4-FFF2-40B4-BE49-F238E27FC236}">
                <a16:creationId xmlns:a16="http://schemas.microsoft.com/office/drawing/2014/main" id="{7F2851A6-A9CC-C952-AC84-4CD517A46D0C}"/>
              </a:ext>
            </a:extLst>
          </p:cNvPr>
          <p:cNvSpPr>
            <a:spLocks noGrp="1"/>
          </p:cNvSpPr>
          <p:nvPr>
            <p:ph type="media" sz="quarter" idx="42" hasCustomPrompt="1"/>
          </p:nvPr>
        </p:nvSpPr>
        <p:spPr>
          <a:xfrm>
            <a:off x="6173973" y="3635542"/>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25" name="Content Placeholder 21">
            <a:extLst>
              <a:ext uri="{FF2B5EF4-FFF2-40B4-BE49-F238E27FC236}">
                <a16:creationId xmlns:a16="http://schemas.microsoft.com/office/drawing/2014/main" id="{B5288B24-3976-DEF7-D969-A7D85DACDF60}"/>
              </a:ext>
            </a:extLst>
          </p:cNvPr>
          <p:cNvSpPr>
            <a:spLocks noGrp="1"/>
          </p:cNvSpPr>
          <p:nvPr>
            <p:ph sz="quarter" idx="43"/>
          </p:nvPr>
        </p:nvSpPr>
        <p:spPr>
          <a:xfrm>
            <a:off x="6173973" y="4903962"/>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27" name="Text Placeholder 11">
            <a:extLst>
              <a:ext uri="{FF2B5EF4-FFF2-40B4-BE49-F238E27FC236}">
                <a16:creationId xmlns:a16="http://schemas.microsoft.com/office/drawing/2014/main" id="{9DCA967F-BEFD-49E6-A242-FD7375D8604B}"/>
              </a:ext>
            </a:extLst>
          </p:cNvPr>
          <p:cNvSpPr>
            <a:spLocks noGrp="1"/>
          </p:cNvSpPr>
          <p:nvPr>
            <p:ph type="body" sz="quarter" idx="44" hasCustomPrompt="1"/>
          </p:nvPr>
        </p:nvSpPr>
        <p:spPr>
          <a:xfrm>
            <a:off x="6174360" y="4543962"/>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29" name="Media Placeholder 4">
            <a:extLst>
              <a:ext uri="{FF2B5EF4-FFF2-40B4-BE49-F238E27FC236}">
                <a16:creationId xmlns:a16="http://schemas.microsoft.com/office/drawing/2014/main" id="{19986037-1AD6-4C7A-8497-06D748CFAC5E}"/>
              </a:ext>
            </a:extLst>
          </p:cNvPr>
          <p:cNvSpPr>
            <a:spLocks noGrp="1"/>
          </p:cNvSpPr>
          <p:nvPr>
            <p:ph type="media" sz="quarter" idx="45" hasCustomPrompt="1"/>
          </p:nvPr>
        </p:nvSpPr>
        <p:spPr>
          <a:xfrm>
            <a:off x="7994841" y="3619222"/>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31" name="Content Placeholder 21">
            <a:extLst>
              <a:ext uri="{FF2B5EF4-FFF2-40B4-BE49-F238E27FC236}">
                <a16:creationId xmlns:a16="http://schemas.microsoft.com/office/drawing/2014/main" id="{03CDF6DC-85B3-39E8-5D77-3E0340179E31}"/>
              </a:ext>
            </a:extLst>
          </p:cNvPr>
          <p:cNvSpPr>
            <a:spLocks noGrp="1"/>
          </p:cNvSpPr>
          <p:nvPr>
            <p:ph sz="quarter" idx="46"/>
          </p:nvPr>
        </p:nvSpPr>
        <p:spPr>
          <a:xfrm>
            <a:off x="7994841" y="4887642"/>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33" name="Text Placeholder 11">
            <a:extLst>
              <a:ext uri="{FF2B5EF4-FFF2-40B4-BE49-F238E27FC236}">
                <a16:creationId xmlns:a16="http://schemas.microsoft.com/office/drawing/2014/main" id="{7608A590-0C00-7ACB-9D2A-2945E59954ED}"/>
              </a:ext>
            </a:extLst>
          </p:cNvPr>
          <p:cNvSpPr>
            <a:spLocks noGrp="1"/>
          </p:cNvSpPr>
          <p:nvPr>
            <p:ph type="body" sz="quarter" idx="47" hasCustomPrompt="1"/>
          </p:nvPr>
        </p:nvSpPr>
        <p:spPr>
          <a:xfrm>
            <a:off x="7995228" y="4527642"/>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36" name="Media Placeholder 4">
            <a:extLst>
              <a:ext uri="{FF2B5EF4-FFF2-40B4-BE49-F238E27FC236}">
                <a16:creationId xmlns:a16="http://schemas.microsoft.com/office/drawing/2014/main" id="{1AF13959-218B-26DC-172D-2325D3B599B3}"/>
              </a:ext>
            </a:extLst>
          </p:cNvPr>
          <p:cNvSpPr>
            <a:spLocks noGrp="1"/>
          </p:cNvSpPr>
          <p:nvPr>
            <p:ph type="media" sz="quarter" idx="48" hasCustomPrompt="1"/>
          </p:nvPr>
        </p:nvSpPr>
        <p:spPr>
          <a:xfrm>
            <a:off x="9821164" y="3635542"/>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37" name="Content Placeholder 21">
            <a:extLst>
              <a:ext uri="{FF2B5EF4-FFF2-40B4-BE49-F238E27FC236}">
                <a16:creationId xmlns:a16="http://schemas.microsoft.com/office/drawing/2014/main" id="{96CB0D09-0484-F519-ADD5-5CF2F4CE9B3D}"/>
              </a:ext>
            </a:extLst>
          </p:cNvPr>
          <p:cNvSpPr>
            <a:spLocks noGrp="1"/>
          </p:cNvSpPr>
          <p:nvPr>
            <p:ph sz="quarter" idx="49"/>
          </p:nvPr>
        </p:nvSpPr>
        <p:spPr>
          <a:xfrm>
            <a:off x="9821164" y="4903962"/>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38" name="Text Placeholder 11">
            <a:extLst>
              <a:ext uri="{FF2B5EF4-FFF2-40B4-BE49-F238E27FC236}">
                <a16:creationId xmlns:a16="http://schemas.microsoft.com/office/drawing/2014/main" id="{FA377780-98D4-E2E3-1301-E8359B3FFAF2}"/>
              </a:ext>
            </a:extLst>
          </p:cNvPr>
          <p:cNvSpPr>
            <a:spLocks noGrp="1"/>
          </p:cNvSpPr>
          <p:nvPr>
            <p:ph type="body" sz="quarter" idx="50" hasCustomPrompt="1"/>
          </p:nvPr>
        </p:nvSpPr>
        <p:spPr>
          <a:xfrm>
            <a:off x="9821551" y="4543962"/>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2" name="Media Placeholder 4">
            <a:extLst>
              <a:ext uri="{FF2B5EF4-FFF2-40B4-BE49-F238E27FC236}">
                <a16:creationId xmlns:a16="http://schemas.microsoft.com/office/drawing/2014/main" id="{AC3AA6F6-E036-625E-3D69-7D730B2DAB07}"/>
              </a:ext>
            </a:extLst>
          </p:cNvPr>
          <p:cNvSpPr>
            <a:spLocks noGrp="1"/>
          </p:cNvSpPr>
          <p:nvPr>
            <p:ph type="media" sz="quarter" idx="35" hasCustomPrompt="1"/>
          </p:nvPr>
        </p:nvSpPr>
        <p:spPr>
          <a:xfrm>
            <a:off x="683242" y="3612410"/>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3" name="Slide Number Placeholder 2">
            <a:extLst>
              <a:ext uri="{FF2B5EF4-FFF2-40B4-BE49-F238E27FC236}">
                <a16:creationId xmlns:a16="http://schemas.microsoft.com/office/drawing/2014/main" id="{1FFD5B38-F7B5-2D00-D4C6-E92B3FC0E0EE}"/>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106" name="Subtitle 2">
            <a:extLst>
              <a:ext uri="{FF2B5EF4-FFF2-40B4-BE49-F238E27FC236}">
                <a16:creationId xmlns:a16="http://schemas.microsoft.com/office/drawing/2014/main" id="{452451A0-E649-6EC3-9BA3-A13BFD48967F}"/>
              </a:ext>
            </a:extLst>
          </p:cNvPr>
          <p:cNvSpPr>
            <a:spLocks noGrp="1"/>
          </p:cNvSpPr>
          <p:nvPr>
            <p:ph type="subTitle" idx="12"/>
          </p:nvPr>
        </p:nvSpPr>
        <p:spPr>
          <a:xfrm>
            <a:off x="348136" y="879609"/>
            <a:ext cx="6029234"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10" name="Picture Placeholder 73">
            <a:extLst>
              <a:ext uri="{FF2B5EF4-FFF2-40B4-BE49-F238E27FC236}">
                <a16:creationId xmlns:a16="http://schemas.microsoft.com/office/drawing/2014/main" id="{819D3213-0B4F-4707-6BCB-14BDE54CBC14}"/>
              </a:ext>
            </a:extLst>
          </p:cNvPr>
          <p:cNvSpPr>
            <a:spLocks noGrp="1"/>
          </p:cNvSpPr>
          <p:nvPr>
            <p:ph type="pic" sz="quarter" idx="11"/>
          </p:nvPr>
        </p:nvSpPr>
        <p:spPr>
          <a:xfrm>
            <a:off x="7257544" y="420716"/>
            <a:ext cx="4260156" cy="2811582"/>
          </a:xfrm>
          <a:custGeom>
            <a:avLst/>
            <a:gdLst>
              <a:gd name="connsiteX0" fmla="*/ 0 w 4154741"/>
              <a:gd name="connsiteY0" fmla="*/ 0 h 2274354"/>
              <a:gd name="connsiteX1" fmla="*/ 4154741 w 4154741"/>
              <a:gd name="connsiteY1" fmla="*/ 0 h 2274354"/>
              <a:gd name="connsiteX2" fmla="*/ 4154741 w 4154741"/>
              <a:gd name="connsiteY2" fmla="*/ 2274354 h 2274354"/>
              <a:gd name="connsiteX3" fmla="*/ 0 w 4154741"/>
              <a:gd name="connsiteY3" fmla="*/ 2274354 h 2274354"/>
            </a:gdLst>
            <a:ahLst/>
            <a:cxnLst>
              <a:cxn ang="0">
                <a:pos x="connsiteX0" y="connsiteY0"/>
              </a:cxn>
              <a:cxn ang="0">
                <a:pos x="connsiteX1" y="connsiteY1"/>
              </a:cxn>
              <a:cxn ang="0">
                <a:pos x="connsiteX2" y="connsiteY2"/>
              </a:cxn>
              <a:cxn ang="0">
                <a:pos x="connsiteX3" y="connsiteY3"/>
              </a:cxn>
            </a:cxnLst>
            <a:rect l="l" t="t" r="r" b="b"/>
            <a:pathLst>
              <a:path w="4154741" h="2274354">
                <a:moveTo>
                  <a:pt x="0" y="0"/>
                </a:moveTo>
                <a:lnTo>
                  <a:pt x="4154741" y="0"/>
                </a:lnTo>
                <a:lnTo>
                  <a:pt x="4154741" y="2274354"/>
                </a:lnTo>
                <a:lnTo>
                  <a:pt x="0" y="2274354"/>
                </a:lnTo>
                <a:close/>
              </a:path>
            </a:pathLst>
          </a:custGeom>
        </p:spPr>
        <p:txBody>
          <a:bodyPr/>
          <a:lstStyle>
            <a:lvl1pPr>
              <a:defRPr>
                <a:solidFill>
                  <a:schemeClr val="bg1"/>
                </a:solidFill>
              </a:defRPr>
            </a:lvl1pPr>
          </a:lstStyle>
          <a:p>
            <a:endParaRPr lang="en-US"/>
          </a:p>
        </p:txBody>
      </p:sp>
      <p:sp>
        <p:nvSpPr>
          <p:cNvPr id="113" name="Title 1">
            <a:extLst>
              <a:ext uri="{FF2B5EF4-FFF2-40B4-BE49-F238E27FC236}">
                <a16:creationId xmlns:a16="http://schemas.microsoft.com/office/drawing/2014/main" id="{800A6FA7-1910-8A09-C02C-359E144189AB}"/>
              </a:ext>
            </a:extLst>
          </p:cNvPr>
          <p:cNvSpPr>
            <a:spLocks noGrp="1"/>
          </p:cNvSpPr>
          <p:nvPr>
            <p:ph type="title" hasCustomPrompt="1"/>
          </p:nvPr>
        </p:nvSpPr>
        <p:spPr>
          <a:xfrm>
            <a:off x="431999" y="432000"/>
            <a:ext cx="6379487"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5" name="Content Placeholder 21">
            <a:extLst>
              <a:ext uri="{FF2B5EF4-FFF2-40B4-BE49-F238E27FC236}">
                <a16:creationId xmlns:a16="http://schemas.microsoft.com/office/drawing/2014/main" id="{7A208F69-3D14-039D-81E6-EDB304DC9A00}"/>
              </a:ext>
            </a:extLst>
          </p:cNvPr>
          <p:cNvSpPr>
            <a:spLocks noGrp="1"/>
          </p:cNvSpPr>
          <p:nvPr>
            <p:ph sz="quarter" idx="30"/>
          </p:nvPr>
        </p:nvSpPr>
        <p:spPr>
          <a:xfrm>
            <a:off x="683242" y="4880830"/>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6" name="Text Placeholder 11">
            <a:extLst>
              <a:ext uri="{FF2B5EF4-FFF2-40B4-BE49-F238E27FC236}">
                <a16:creationId xmlns:a16="http://schemas.microsoft.com/office/drawing/2014/main" id="{71E1ECC7-DE94-82AD-2E34-B63AAA6D0F14}"/>
              </a:ext>
            </a:extLst>
          </p:cNvPr>
          <p:cNvSpPr>
            <a:spLocks noGrp="1"/>
          </p:cNvSpPr>
          <p:nvPr>
            <p:ph type="body" sz="quarter" idx="14" hasCustomPrompt="1"/>
          </p:nvPr>
        </p:nvSpPr>
        <p:spPr>
          <a:xfrm>
            <a:off x="683629" y="4520830"/>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39" name="Content Placeholder 21">
            <a:extLst>
              <a:ext uri="{FF2B5EF4-FFF2-40B4-BE49-F238E27FC236}">
                <a16:creationId xmlns:a16="http://schemas.microsoft.com/office/drawing/2014/main" id="{C9D1FD03-F4BA-1B42-2B7D-20CAFB45064E}"/>
              </a:ext>
            </a:extLst>
          </p:cNvPr>
          <p:cNvSpPr>
            <a:spLocks noGrp="1"/>
          </p:cNvSpPr>
          <p:nvPr>
            <p:ph sz="quarter" idx="51"/>
          </p:nvPr>
        </p:nvSpPr>
        <p:spPr>
          <a:xfrm>
            <a:off x="751075" y="2028730"/>
            <a:ext cx="6060411" cy="1200540"/>
          </a:xfrm>
          <a:prstGeom prst="rect">
            <a:avLst/>
          </a:prstGeom>
        </p:spPr>
        <p:txBody>
          <a:bodyPr/>
          <a:lstStyle>
            <a:lvl1pPr marL="0" indent="0" algn="l">
              <a:buNone/>
              <a:defRPr sz="1400">
                <a:solidFill>
                  <a:schemeClr val="tx1"/>
                </a:solidFill>
              </a:defRPr>
            </a:lvl1pPr>
            <a:lvl2pPr>
              <a:defRPr sz="1400"/>
            </a:lvl2pPr>
            <a:lvl3pPr>
              <a:defRPr sz="1400"/>
            </a:lvl3pPr>
            <a:lvl4pPr>
              <a:defRPr sz="1400"/>
            </a:lvl4pPr>
            <a:lvl5pPr>
              <a:defRPr sz="1400"/>
            </a:lvl5pPr>
          </a:lstStyle>
          <a:p>
            <a:pPr lvl="0"/>
            <a:r>
              <a:rPr lang="en-US"/>
              <a:t>Click to edit</a:t>
            </a:r>
          </a:p>
        </p:txBody>
      </p:sp>
    </p:spTree>
    <p:extLst>
      <p:ext uri="{BB962C8B-B14F-4D97-AF65-F5344CB8AC3E}">
        <p14:creationId xmlns:p14="http://schemas.microsoft.com/office/powerpoint/2010/main" val="3134781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pecial Slides 3_2">
    <p:bg>
      <p:bgPr>
        <a:solidFill>
          <a:schemeClr val="bg1"/>
        </a:solidFill>
        <a:effectLst/>
      </p:bgPr>
    </p:bg>
    <p:spTree>
      <p:nvGrpSpPr>
        <p:cNvPr id="1" name=""/>
        <p:cNvGrpSpPr/>
        <p:nvPr/>
      </p:nvGrpSpPr>
      <p:grpSpPr>
        <a:xfrm>
          <a:off x="0" y="0"/>
          <a:ext cx="0" cy="0"/>
          <a:chOff x="0" y="0"/>
          <a:chExt cx="0" cy="0"/>
        </a:xfrm>
      </p:grpSpPr>
      <p:sp>
        <p:nvSpPr>
          <p:cNvPr id="14" name="Content Placeholder 21">
            <a:extLst>
              <a:ext uri="{FF2B5EF4-FFF2-40B4-BE49-F238E27FC236}">
                <a16:creationId xmlns:a16="http://schemas.microsoft.com/office/drawing/2014/main" id="{3B23BAF6-B2B4-52D2-871E-A0424B5B4699}"/>
              </a:ext>
            </a:extLst>
          </p:cNvPr>
          <p:cNvSpPr>
            <a:spLocks noGrp="1"/>
          </p:cNvSpPr>
          <p:nvPr>
            <p:ph sz="quarter" idx="51"/>
          </p:nvPr>
        </p:nvSpPr>
        <p:spPr>
          <a:xfrm>
            <a:off x="415386" y="3841770"/>
            <a:ext cx="2881129" cy="476062"/>
          </a:xfrm>
          <a:prstGeom prst="rect">
            <a:avLst/>
          </a:prstGeom>
        </p:spPr>
        <p:txBody>
          <a:bodyPr/>
          <a:lstStyle>
            <a:lvl1pPr marL="0" indent="0" algn="r">
              <a:buNone/>
              <a:defRPr sz="1400">
                <a:solidFill>
                  <a:schemeClr val="tx1"/>
                </a:solidFill>
                <a:latin typeface="+mn-lt"/>
              </a:defRPr>
            </a:lvl1pPr>
            <a:lvl2pPr>
              <a:defRPr sz="1400"/>
            </a:lvl2pPr>
            <a:lvl3pPr>
              <a:defRPr sz="1400"/>
            </a:lvl3pPr>
            <a:lvl4pPr>
              <a:defRPr sz="1400"/>
            </a:lvl4pPr>
            <a:lvl5pPr>
              <a:defRPr sz="1400"/>
            </a:lvl5pPr>
          </a:lstStyle>
          <a:p>
            <a:pPr lvl="0"/>
            <a:r>
              <a:rPr lang="en-US"/>
              <a:t>Click to edit</a:t>
            </a:r>
          </a:p>
        </p:txBody>
      </p:sp>
      <p:sp>
        <p:nvSpPr>
          <p:cNvPr id="15" name="Text Placeholder 11">
            <a:extLst>
              <a:ext uri="{FF2B5EF4-FFF2-40B4-BE49-F238E27FC236}">
                <a16:creationId xmlns:a16="http://schemas.microsoft.com/office/drawing/2014/main" id="{5D2BD9B0-1A81-520C-9FC0-D753E18F8607}"/>
              </a:ext>
            </a:extLst>
          </p:cNvPr>
          <p:cNvSpPr>
            <a:spLocks noGrp="1"/>
          </p:cNvSpPr>
          <p:nvPr>
            <p:ph type="body" sz="quarter" idx="52" hasCustomPrompt="1"/>
          </p:nvPr>
        </p:nvSpPr>
        <p:spPr>
          <a:xfrm>
            <a:off x="1633719" y="3481769"/>
            <a:ext cx="1663183" cy="322736"/>
          </a:xfrm>
          <a:prstGeom prst="rect">
            <a:avLst/>
          </a:prstGeom>
          <a:noFill/>
        </p:spPr>
        <p:txBody>
          <a:bodyPr anchor="ctr"/>
          <a:lstStyle>
            <a:lvl1pPr marL="0" indent="0" algn="r">
              <a:buFont typeface="Arial" panose="020B0604020202020204" pitchFamily="34" charset="0"/>
              <a:buNone/>
              <a:defRPr sz="1600" b="1" i="0">
                <a:solidFill>
                  <a:schemeClr val="accent1"/>
                </a:solidFill>
                <a:latin typeface="Cambria" panose="02040503050406030204" pitchFamily="18" charset="0"/>
              </a:defRPr>
            </a:lvl1pPr>
          </a:lstStyle>
          <a:p>
            <a:pPr lvl="0"/>
            <a:r>
              <a:rPr lang="en-US" noProof="0"/>
              <a:t>MOCKUP NAME</a:t>
            </a:r>
          </a:p>
        </p:txBody>
      </p:sp>
      <p:sp>
        <p:nvSpPr>
          <p:cNvPr id="17" name="Content Placeholder 21">
            <a:extLst>
              <a:ext uri="{FF2B5EF4-FFF2-40B4-BE49-F238E27FC236}">
                <a16:creationId xmlns:a16="http://schemas.microsoft.com/office/drawing/2014/main" id="{9243B885-FFD7-88C7-39A3-B6EB338C8834}"/>
              </a:ext>
            </a:extLst>
          </p:cNvPr>
          <p:cNvSpPr>
            <a:spLocks noGrp="1"/>
          </p:cNvSpPr>
          <p:nvPr>
            <p:ph sz="quarter" idx="53"/>
          </p:nvPr>
        </p:nvSpPr>
        <p:spPr>
          <a:xfrm>
            <a:off x="1368436" y="5507193"/>
            <a:ext cx="2881129" cy="476062"/>
          </a:xfrm>
          <a:prstGeom prst="rect">
            <a:avLst/>
          </a:prstGeom>
        </p:spPr>
        <p:txBody>
          <a:bodyPr/>
          <a:lstStyle>
            <a:lvl1pPr marL="0" indent="0" algn="r">
              <a:buNone/>
              <a:defRPr sz="1400">
                <a:solidFill>
                  <a:schemeClr val="tx1"/>
                </a:solidFill>
                <a:latin typeface="+mn-lt"/>
              </a:defRPr>
            </a:lvl1pPr>
            <a:lvl2pPr>
              <a:defRPr sz="1400"/>
            </a:lvl2pPr>
            <a:lvl3pPr>
              <a:defRPr sz="1400"/>
            </a:lvl3pPr>
            <a:lvl4pPr>
              <a:defRPr sz="1400"/>
            </a:lvl4pPr>
            <a:lvl5pPr>
              <a:defRPr sz="1400"/>
            </a:lvl5pPr>
          </a:lstStyle>
          <a:p>
            <a:pPr lvl="0"/>
            <a:r>
              <a:rPr lang="en-US"/>
              <a:t>Click to edit</a:t>
            </a:r>
          </a:p>
        </p:txBody>
      </p:sp>
      <p:sp>
        <p:nvSpPr>
          <p:cNvPr id="18" name="Text Placeholder 11">
            <a:extLst>
              <a:ext uri="{FF2B5EF4-FFF2-40B4-BE49-F238E27FC236}">
                <a16:creationId xmlns:a16="http://schemas.microsoft.com/office/drawing/2014/main" id="{86ABFA98-47B2-B0FE-3A5C-29D91B09891B}"/>
              </a:ext>
            </a:extLst>
          </p:cNvPr>
          <p:cNvSpPr>
            <a:spLocks noGrp="1"/>
          </p:cNvSpPr>
          <p:nvPr>
            <p:ph type="body" sz="quarter" idx="54" hasCustomPrompt="1"/>
          </p:nvPr>
        </p:nvSpPr>
        <p:spPr>
          <a:xfrm>
            <a:off x="2586769" y="5147192"/>
            <a:ext cx="1663183" cy="322736"/>
          </a:xfrm>
          <a:prstGeom prst="rect">
            <a:avLst/>
          </a:prstGeom>
          <a:noFill/>
        </p:spPr>
        <p:txBody>
          <a:bodyPr anchor="ctr"/>
          <a:lstStyle>
            <a:lvl1pPr marL="0" indent="0" algn="r">
              <a:buFont typeface="Arial" panose="020B0604020202020204" pitchFamily="34" charset="0"/>
              <a:buNone/>
              <a:defRPr sz="1600" b="1" i="0">
                <a:solidFill>
                  <a:schemeClr val="accent1"/>
                </a:solidFill>
                <a:latin typeface="Cambria" panose="02040503050406030204" pitchFamily="18" charset="0"/>
              </a:defRPr>
            </a:lvl1pPr>
          </a:lstStyle>
          <a:p>
            <a:pPr lvl="0"/>
            <a:r>
              <a:rPr lang="en-US" noProof="0"/>
              <a:t>MOCKUP NAME</a:t>
            </a:r>
          </a:p>
        </p:txBody>
      </p:sp>
      <p:sp>
        <p:nvSpPr>
          <p:cNvPr id="19" name="Content Placeholder 21">
            <a:extLst>
              <a:ext uri="{FF2B5EF4-FFF2-40B4-BE49-F238E27FC236}">
                <a16:creationId xmlns:a16="http://schemas.microsoft.com/office/drawing/2014/main" id="{07538AE3-1547-2AB2-9AD1-345171C22D0E}"/>
              </a:ext>
            </a:extLst>
          </p:cNvPr>
          <p:cNvSpPr>
            <a:spLocks noGrp="1"/>
          </p:cNvSpPr>
          <p:nvPr>
            <p:ph sz="quarter" idx="55"/>
          </p:nvPr>
        </p:nvSpPr>
        <p:spPr>
          <a:xfrm>
            <a:off x="7967687" y="2009478"/>
            <a:ext cx="2881129" cy="476062"/>
          </a:xfrm>
          <a:prstGeom prst="rect">
            <a:avLst/>
          </a:prstGeom>
        </p:spPr>
        <p:txBody>
          <a:bodyPr/>
          <a:lstStyle>
            <a:lvl1pPr marL="0" indent="0" algn="l">
              <a:buNone/>
              <a:defRPr sz="1400">
                <a:solidFill>
                  <a:schemeClr val="tx1"/>
                </a:solidFill>
                <a:latin typeface="+mn-lt"/>
              </a:defRPr>
            </a:lvl1pPr>
            <a:lvl2pPr>
              <a:defRPr sz="1400"/>
            </a:lvl2pPr>
            <a:lvl3pPr>
              <a:defRPr sz="1400"/>
            </a:lvl3pPr>
            <a:lvl4pPr>
              <a:defRPr sz="1400"/>
            </a:lvl4pPr>
            <a:lvl5pPr>
              <a:defRPr sz="1400"/>
            </a:lvl5pPr>
          </a:lstStyle>
          <a:p>
            <a:pPr lvl="0"/>
            <a:r>
              <a:rPr lang="en-US"/>
              <a:t>Click to edit</a:t>
            </a:r>
          </a:p>
        </p:txBody>
      </p:sp>
      <p:sp>
        <p:nvSpPr>
          <p:cNvPr id="20" name="Text Placeholder 11">
            <a:extLst>
              <a:ext uri="{FF2B5EF4-FFF2-40B4-BE49-F238E27FC236}">
                <a16:creationId xmlns:a16="http://schemas.microsoft.com/office/drawing/2014/main" id="{951D8B3D-E936-15DC-714C-97A7AF500634}"/>
              </a:ext>
            </a:extLst>
          </p:cNvPr>
          <p:cNvSpPr>
            <a:spLocks noGrp="1"/>
          </p:cNvSpPr>
          <p:nvPr>
            <p:ph type="body" sz="quarter" idx="56" hasCustomPrompt="1"/>
          </p:nvPr>
        </p:nvSpPr>
        <p:spPr>
          <a:xfrm>
            <a:off x="7952954" y="1649477"/>
            <a:ext cx="1663183" cy="322736"/>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Cambria" panose="02040503050406030204" pitchFamily="18" charset="0"/>
              </a:defRPr>
            </a:lvl1pPr>
          </a:lstStyle>
          <a:p>
            <a:pPr lvl="0"/>
            <a:r>
              <a:rPr lang="en-US" noProof="0"/>
              <a:t>MOCKUP NAME</a:t>
            </a:r>
          </a:p>
        </p:txBody>
      </p:sp>
      <p:sp>
        <p:nvSpPr>
          <p:cNvPr id="21" name="Content Placeholder 21">
            <a:extLst>
              <a:ext uri="{FF2B5EF4-FFF2-40B4-BE49-F238E27FC236}">
                <a16:creationId xmlns:a16="http://schemas.microsoft.com/office/drawing/2014/main" id="{9BB9BF51-3790-1048-D009-96DA0FC091D4}"/>
              </a:ext>
            </a:extLst>
          </p:cNvPr>
          <p:cNvSpPr>
            <a:spLocks noGrp="1"/>
          </p:cNvSpPr>
          <p:nvPr>
            <p:ph sz="quarter" idx="57"/>
          </p:nvPr>
        </p:nvSpPr>
        <p:spPr>
          <a:xfrm>
            <a:off x="8903953" y="3836271"/>
            <a:ext cx="2881129" cy="476062"/>
          </a:xfrm>
          <a:prstGeom prst="rect">
            <a:avLst/>
          </a:prstGeom>
        </p:spPr>
        <p:txBody>
          <a:bodyPr/>
          <a:lstStyle>
            <a:lvl1pPr marL="0" indent="0" algn="l">
              <a:buNone/>
              <a:defRPr sz="1400">
                <a:solidFill>
                  <a:schemeClr val="tx1"/>
                </a:solidFill>
                <a:latin typeface="+mn-lt"/>
              </a:defRPr>
            </a:lvl1pPr>
            <a:lvl2pPr>
              <a:defRPr sz="1400"/>
            </a:lvl2pPr>
            <a:lvl3pPr>
              <a:defRPr sz="1400"/>
            </a:lvl3pPr>
            <a:lvl4pPr>
              <a:defRPr sz="1400"/>
            </a:lvl4pPr>
            <a:lvl5pPr>
              <a:defRPr sz="1400"/>
            </a:lvl5pPr>
          </a:lstStyle>
          <a:p>
            <a:pPr lvl="0"/>
            <a:r>
              <a:rPr lang="en-US"/>
              <a:t>Click to edit</a:t>
            </a:r>
          </a:p>
        </p:txBody>
      </p:sp>
      <p:sp>
        <p:nvSpPr>
          <p:cNvPr id="22" name="Text Placeholder 11">
            <a:extLst>
              <a:ext uri="{FF2B5EF4-FFF2-40B4-BE49-F238E27FC236}">
                <a16:creationId xmlns:a16="http://schemas.microsoft.com/office/drawing/2014/main" id="{346DEFD3-345A-9796-67E0-C11EC1446A69}"/>
              </a:ext>
            </a:extLst>
          </p:cNvPr>
          <p:cNvSpPr>
            <a:spLocks noGrp="1"/>
          </p:cNvSpPr>
          <p:nvPr>
            <p:ph type="body" sz="quarter" idx="58" hasCustomPrompt="1"/>
          </p:nvPr>
        </p:nvSpPr>
        <p:spPr>
          <a:xfrm>
            <a:off x="8889220" y="3476270"/>
            <a:ext cx="1663183" cy="322736"/>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Cambria" panose="02040503050406030204" pitchFamily="18" charset="0"/>
              </a:defRPr>
            </a:lvl1pPr>
          </a:lstStyle>
          <a:p>
            <a:pPr lvl="0"/>
            <a:r>
              <a:rPr lang="en-US" noProof="0"/>
              <a:t>MOCKUP NAME</a:t>
            </a:r>
          </a:p>
        </p:txBody>
      </p:sp>
      <p:sp>
        <p:nvSpPr>
          <p:cNvPr id="23" name="Content Placeholder 21">
            <a:extLst>
              <a:ext uri="{FF2B5EF4-FFF2-40B4-BE49-F238E27FC236}">
                <a16:creationId xmlns:a16="http://schemas.microsoft.com/office/drawing/2014/main" id="{FE51C4CE-1B4C-9F8B-43FA-EEA7B61DE85B}"/>
              </a:ext>
            </a:extLst>
          </p:cNvPr>
          <p:cNvSpPr>
            <a:spLocks noGrp="1"/>
          </p:cNvSpPr>
          <p:nvPr>
            <p:ph sz="quarter" idx="59"/>
          </p:nvPr>
        </p:nvSpPr>
        <p:spPr>
          <a:xfrm>
            <a:off x="7982066" y="5507193"/>
            <a:ext cx="2881129" cy="476062"/>
          </a:xfrm>
          <a:prstGeom prst="rect">
            <a:avLst/>
          </a:prstGeom>
        </p:spPr>
        <p:txBody>
          <a:bodyPr/>
          <a:lstStyle>
            <a:lvl1pPr marL="0" indent="0" algn="l">
              <a:buNone/>
              <a:defRPr sz="1400">
                <a:solidFill>
                  <a:schemeClr val="tx1"/>
                </a:solidFill>
                <a:latin typeface="+mn-lt"/>
              </a:defRPr>
            </a:lvl1pPr>
            <a:lvl2pPr>
              <a:defRPr sz="1400"/>
            </a:lvl2pPr>
            <a:lvl3pPr>
              <a:defRPr sz="1400"/>
            </a:lvl3pPr>
            <a:lvl4pPr>
              <a:defRPr sz="1400"/>
            </a:lvl4pPr>
            <a:lvl5pPr>
              <a:defRPr sz="1400"/>
            </a:lvl5pPr>
          </a:lstStyle>
          <a:p>
            <a:pPr lvl="0"/>
            <a:r>
              <a:rPr lang="en-US"/>
              <a:t>Click to edit</a:t>
            </a:r>
          </a:p>
        </p:txBody>
      </p:sp>
      <p:sp>
        <p:nvSpPr>
          <p:cNvPr id="24" name="Text Placeholder 11">
            <a:extLst>
              <a:ext uri="{FF2B5EF4-FFF2-40B4-BE49-F238E27FC236}">
                <a16:creationId xmlns:a16="http://schemas.microsoft.com/office/drawing/2014/main" id="{A536CC89-BCCE-0B9C-FD32-ABE85157AAB8}"/>
              </a:ext>
            </a:extLst>
          </p:cNvPr>
          <p:cNvSpPr>
            <a:spLocks noGrp="1"/>
          </p:cNvSpPr>
          <p:nvPr>
            <p:ph type="body" sz="quarter" idx="60" hasCustomPrompt="1"/>
          </p:nvPr>
        </p:nvSpPr>
        <p:spPr>
          <a:xfrm>
            <a:off x="7967333" y="5147192"/>
            <a:ext cx="1663183" cy="322736"/>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Cambria" panose="02040503050406030204" pitchFamily="18" charset="0"/>
              </a:defRPr>
            </a:lvl1pPr>
          </a:lstStyle>
          <a:p>
            <a:pPr lvl="0"/>
            <a:r>
              <a:rPr lang="en-US" noProof="0"/>
              <a:t>MOCKUP NAME</a:t>
            </a:r>
          </a:p>
        </p:txBody>
      </p:sp>
      <p:sp>
        <p:nvSpPr>
          <p:cNvPr id="12" name="Content Placeholder 21">
            <a:extLst>
              <a:ext uri="{FF2B5EF4-FFF2-40B4-BE49-F238E27FC236}">
                <a16:creationId xmlns:a16="http://schemas.microsoft.com/office/drawing/2014/main" id="{45384792-B47B-BF1B-181F-045E0E736E47}"/>
              </a:ext>
            </a:extLst>
          </p:cNvPr>
          <p:cNvSpPr>
            <a:spLocks noGrp="1"/>
          </p:cNvSpPr>
          <p:nvPr>
            <p:ph sz="quarter" idx="30"/>
          </p:nvPr>
        </p:nvSpPr>
        <p:spPr>
          <a:xfrm>
            <a:off x="1167859" y="2045077"/>
            <a:ext cx="2881129" cy="476062"/>
          </a:xfrm>
          <a:prstGeom prst="rect">
            <a:avLst/>
          </a:prstGeom>
        </p:spPr>
        <p:txBody>
          <a:bodyPr/>
          <a:lstStyle>
            <a:lvl1pPr marL="0" indent="0" algn="r">
              <a:buNone/>
              <a:defRPr sz="1400">
                <a:solidFill>
                  <a:schemeClr val="tx1"/>
                </a:solidFill>
                <a:latin typeface="+mn-lt"/>
              </a:defRPr>
            </a:lvl1pPr>
            <a:lvl2pPr>
              <a:defRPr sz="1400"/>
            </a:lvl2pPr>
            <a:lvl3pPr>
              <a:defRPr sz="1400"/>
            </a:lvl3pPr>
            <a:lvl4pPr>
              <a:defRPr sz="1400"/>
            </a:lvl4pPr>
            <a:lvl5pPr>
              <a:defRPr sz="1400"/>
            </a:lvl5pPr>
          </a:lstStyle>
          <a:p>
            <a:pPr lvl="0"/>
            <a:r>
              <a:rPr lang="en-US"/>
              <a:t>Click to edit</a:t>
            </a:r>
          </a:p>
        </p:txBody>
      </p:sp>
      <p:sp>
        <p:nvSpPr>
          <p:cNvPr id="3" name="Media Placeholder 4">
            <a:extLst>
              <a:ext uri="{FF2B5EF4-FFF2-40B4-BE49-F238E27FC236}">
                <a16:creationId xmlns:a16="http://schemas.microsoft.com/office/drawing/2014/main" id="{8B971E34-3740-E307-4581-7427B3549448}"/>
              </a:ext>
            </a:extLst>
          </p:cNvPr>
          <p:cNvSpPr>
            <a:spLocks noGrp="1"/>
          </p:cNvSpPr>
          <p:nvPr>
            <p:ph type="media" sz="quarter" idx="36" hasCustomPrompt="1"/>
          </p:nvPr>
        </p:nvSpPr>
        <p:spPr>
          <a:xfrm>
            <a:off x="4740467" y="1632467"/>
            <a:ext cx="1063505" cy="1063505"/>
          </a:xfrm>
          <a:prstGeom prst="ellipse">
            <a:avLst/>
          </a:prstGeom>
          <a:solidFill>
            <a:schemeClr val="accent1"/>
          </a:solidFill>
        </p:spPr>
        <p:txBody>
          <a:bodyPr anchor="ctr"/>
          <a:lstStyle>
            <a:lvl1pPr marL="0" indent="0" algn="ctr">
              <a:buNone/>
              <a:defRPr sz="1400">
                <a:solidFill>
                  <a:schemeClr val="bg1"/>
                </a:solidFill>
              </a:defRPr>
            </a:lvl1pPr>
          </a:lstStyle>
          <a:p>
            <a:r>
              <a:rPr lang="en-US"/>
              <a:t>Can change color</a:t>
            </a:r>
          </a:p>
        </p:txBody>
      </p:sp>
      <p:sp>
        <p:nvSpPr>
          <p:cNvPr id="4" name="Media Placeholder 4">
            <a:extLst>
              <a:ext uri="{FF2B5EF4-FFF2-40B4-BE49-F238E27FC236}">
                <a16:creationId xmlns:a16="http://schemas.microsoft.com/office/drawing/2014/main" id="{5A217BAC-D0A8-B32B-B479-800387035C19}"/>
              </a:ext>
            </a:extLst>
          </p:cNvPr>
          <p:cNvSpPr>
            <a:spLocks noGrp="1"/>
          </p:cNvSpPr>
          <p:nvPr>
            <p:ph type="media" sz="quarter" idx="39" hasCustomPrompt="1"/>
          </p:nvPr>
        </p:nvSpPr>
        <p:spPr>
          <a:xfrm>
            <a:off x="3692448" y="3305604"/>
            <a:ext cx="1063505" cy="1063505"/>
          </a:xfrm>
          <a:prstGeom prst="ellipse">
            <a:avLst/>
          </a:prstGeom>
          <a:solidFill>
            <a:schemeClr val="accent1"/>
          </a:solidFill>
        </p:spPr>
        <p:txBody>
          <a:bodyPr anchor="ctr"/>
          <a:lstStyle>
            <a:lvl1pPr marL="0" indent="0" algn="ctr">
              <a:buNone/>
              <a:defRPr sz="1400">
                <a:solidFill>
                  <a:schemeClr val="bg1"/>
                </a:solidFill>
              </a:defRPr>
            </a:lvl1pPr>
          </a:lstStyle>
          <a:p>
            <a:r>
              <a:rPr lang="en-US"/>
              <a:t>Can change color</a:t>
            </a:r>
          </a:p>
        </p:txBody>
      </p:sp>
      <p:sp>
        <p:nvSpPr>
          <p:cNvPr id="5" name="Media Placeholder 4">
            <a:extLst>
              <a:ext uri="{FF2B5EF4-FFF2-40B4-BE49-F238E27FC236}">
                <a16:creationId xmlns:a16="http://schemas.microsoft.com/office/drawing/2014/main" id="{D4CAD68B-62EF-AB6D-BD18-F719EBF0E67E}"/>
              </a:ext>
            </a:extLst>
          </p:cNvPr>
          <p:cNvSpPr>
            <a:spLocks noGrp="1"/>
          </p:cNvSpPr>
          <p:nvPr>
            <p:ph type="media" sz="quarter" idx="42" hasCustomPrompt="1"/>
          </p:nvPr>
        </p:nvSpPr>
        <p:spPr>
          <a:xfrm>
            <a:off x="6388030" y="4982150"/>
            <a:ext cx="1063505" cy="1063505"/>
          </a:xfrm>
          <a:prstGeom prst="ellipse">
            <a:avLst/>
          </a:prstGeom>
          <a:solidFill>
            <a:schemeClr val="accent1"/>
          </a:solidFill>
        </p:spPr>
        <p:txBody>
          <a:bodyPr anchor="ctr"/>
          <a:lstStyle>
            <a:lvl1pPr marL="0" indent="0" algn="ctr">
              <a:buNone/>
              <a:defRPr sz="1400">
                <a:solidFill>
                  <a:schemeClr val="bg1"/>
                </a:solidFill>
              </a:defRPr>
            </a:lvl1pPr>
          </a:lstStyle>
          <a:p>
            <a:r>
              <a:rPr lang="en-US"/>
              <a:t>Can change color</a:t>
            </a:r>
          </a:p>
        </p:txBody>
      </p:sp>
      <p:sp>
        <p:nvSpPr>
          <p:cNvPr id="6" name="Media Placeholder 4">
            <a:extLst>
              <a:ext uri="{FF2B5EF4-FFF2-40B4-BE49-F238E27FC236}">
                <a16:creationId xmlns:a16="http://schemas.microsoft.com/office/drawing/2014/main" id="{C4025BF2-CC09-32A0-C719-56C2D317FB4E}"/>
              </a:ext>
            </a:extLst>
          </p:cNvPr>
          <p:cNvSpPr>
            <a:spLocks noGrp="1"/>
          </p:cNvSpPr>
          <p:nvPr>
            <p:ph type="media" sz="quarter" idx="45" hasCustomPrompt="1"/>
          </p:nvPr>
        </p:nvSpPr>
        <p:spPr>
          <a:xfrm>
            <a:off x="7421202" y="3305127"/>
            <a:ext cx="1063505" cy="1063505"/>
          </a:xfrm>
          <a:prstGeom prst="ellipse">
            <a:avLst/>
          </a:prstGeom>
          <a:solidFill>
            <a:schemeClr val="accent1"/>
          </a:solidFill>
        </p:spPr>
        <p:txBody>
          <a:bodyPr anchor="ctr"/>
          <a:lstStyle>
            <a:lvl1pPr marL="0" indent="0" algn="ctr">
              <a:buNone/>
              <a:defRPr sz="1400">
                <a:solidFill>
                  <a:schemeClr val="bg1"/>
                </a:solidFill>
              </a:defRPr>
            </a:lvl1pPr>
          </a:lstStyle>
          <a:p>
            <a:r>
              <a:rPr lang="en-US"/>
              <a:t>Can change color</a:t>
            </a:r>
          </a:p>
        </p:txBody>
      </p:sp>
      <p:sp>
        <p:nvSpPr>
          <p:cNvPr id="9" name="Media Placeholder 4">
            <a:extLst>
              <a:ext uri="{FF2B5EF4-FFF2-40B4-BE49-F238E27FC236}">
                <a16:creationId xmlns:a16="http://schemas.microsoft.com/office/drawing/2014/main" id="{2744FD0E-256F-F879-6582-36BA6C0FEB3D}"/>
              </a:ext>
            </a:extLst>
          </p:cNvPr>
          <p:cNvSpPr>
            <a:spLocks noGrp="1"/>
          </p:cNvSpPr>
          <p:nvPr>
            <p:ph type="media" sz="quarter" idx="49" hasCustomPrompt="1"/>
          </p:nvPr>
        </p:nvSpPr>
        <p:spPr>
          <a:xfrm>
            <a:off x="6404453" y="1649477"/>
            <a:ext cx="1063505" cy="1063505"/>
          </a:xfrm>
          <a:prstGeom prst="ellipse">
            <a:avLst/>
          </a:prstGeom>
          <a:solidFill>
            <a:schemeClr val="accent1"/>
          </a:solidFill>
        </p:spPr>
        <p:txBody>
          <a:bodyPr anchor="ctr"/>
          <a:lstStyle>
            <a:lvl1pPr marL="0" indent="0" algn="ctr">
              <a:buNone/>
              <a:defRPr sz="1400">
                <a:solidFill>
                  <a:schemeClr val="bg1"/>
                </a:solidFill>
              </a:defRPr>
            </a:lvl1pPr>
          </a:lstStyle>
          <a:p>
            <a:r>
              <a:rPr lang="en-US"/>
              <a:t>Can change color</a:t>
            </a:r>
          </a:p>
        </p:txBody>
      </p:sp>
      <p:sp>
        <p:nvSpPr>
          <p:cNvPr id="10" name="Media Placeholder 4">
            <a:extLst>
              <a:ext uri="{FF2B5EF4-FFF2-40B4-BE49-F238E27FC236}">
                <a16:creationId xmlns:a16="http://schemas.microsoft.com/office/drawing/2014/main" id="{DF303FBC-4AEE-680B-437F-56D042443469}"/>
              </a:ext>
            </a:extLst>
          </p:cNvPr>
          <p:cNvSpPr>
            <a:spLocks noGrp="1"/>
          </p:cNvSpPr>
          <p:nvPr>
            <p:ph type="media" sz="quarter" idx="50" hasCustomPrompt="1"/>
          </p:nvPr>
        </p:nvSpPr>
        <p:spPr>
          <a:xfrm>
            <a:off x="4735909" y="4982150"/>
            <a:ext cx="1063505" cy="1063505"/>
          </a:xfrm>
          <a:prstGeom prst="ellipse">
            <a:avLst/>
          </a:prstGeom>
          <a:solidFill>
            <a:schemeClr val="accent1"/>
          </a:solidFill>
        </p:spPr>
        <p:txBody>
          <a:bodyPr anchor="ctr"/>
          <a:lstStyle>
            <a:lvl1pPr marL="0" indent="0" algn="ctr">
              <a:buNone/>
              <a:defRPr sz="1400">
                <a:solidFill>
                  <a:schemeClr val="bg1"/>
                </a:solidFill>
              </a:defRPr>
            </a:lvl1pPr>
          </a:lstStyle>
          <a:p>
            <a:r>
              <a:rPr lang="en-US"/>
              <a:t>Can change color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431999" y="432000"/>
            <a:ext cx="11184734" cy="432000"/>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3200" b="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8" y="874439"/>
            <a:ext cx="11348449" cy="299833"/>
          </a:xfrm>
          <a:prstGeom prst="rect">
            <a:avLst/>
          </a:prstGeom>
        </p:spPr>
        <p:txBody>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5" name="Freeform 2">
            <a:extLst>
              <a:ext uri="{FF2B5EF4-FFF2-40B4-BE49-F238E27FC236}">
                <a16:creationId xmlns:a16="http://schemas.microsoft.com/office/drawing/2014/main" id="{3245733B-BC58-F6F3-B40A-D6D614B1BDCB}"/>
              </a:ext>
            </a:extLst>
          </p:cNvPr>
          <p:cNvSpPr>
            <a:spLocks noChangeArrowheads="1"/>
          </p:cNvSpPr>
          <p:nvPr/>
        </p:nvSpPr>
        <p:spPr bwMode="auto">
          <a:xfrm>
            <a:off x="4968991" y="2714512"/>
            <a:ext cx="2255919" cy="2255919"/>
          </a:xfrm>
          <a:custGeom>
            <a:avLst/>
            <a:gdLst>
              <a:gd name="T0" fmla="*/ 3396 w 3397"/>
              <a:gd name="T1" fmla="*/ 1697 h 3396"/>
              <a:gd name="T2" fmla="*/ 3396 w 3397"/>
              <a:gd name="T3" fmla="*/ 1697 h 3396"/>
              <a:gd name="T4" fmla="*/ 1698 w 3397"/>
              <a:gd name="T5" fmla="*/ 3395 h 3396"/>
              <a:gd name="T6" fmla="*/ 1698 w 3397"/>
              <a:gd name="T7" fmla="*/ 3395 h 3396"/>
              <a:gd name="T8" fmla="*/ 0 w 3397"/>
              <a:gd name="T9" fmla="*/ 1697 h 3396"/>
              <a:gd name="T10" fmla="*/ 0 w 3397"/>
              <a:gd name="T11" fmla="*/ 1697 h 3396"/>
              <a:gd name="T12" fmla="*/ 1698 w 3397"/>
              <a:gd name="T13" fmla="*/ 0 h 3396"/>
              <a:gd name="T14" fmla="*/ 1698 w 3397"/>
              <a:gd name="T15" fmla="*/ 0 h 3396"/>
              <a:gd name="T16" fmla="*/ 3396 w 3397"/>
              <a:gd name="T17" fmla="*/ 1697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7" h="3396">
                <a:moveTo>
                  <a:pt x="3396" y="1697"/>
                </a:moveTo>
                <a:lnTo>
                  <a:pt x="3396" y="1697"/>
                </a:lnTo>
                <a:cubicBezTo>
                  <a:pt x="3396" y="2635"/>
                  <a:pt x="2635" y="3395"/>
                  <a:pt x="1698" y="3395"/>
                </a:cubicBezTo>
                <a:lnTo>
                  <a:pt x="1698" y="3395"/>
                </a:lnTo>
                <a:cubicBezTo>
                  <a:pt x="760" y="3395"/>
                  <a:pt x="0" y="2635"/>
                  <a:pt x="0" y="1697"/>
                </a:cubicBezTo>
                <a:lnTo>
                  <a:pt x="0" y="1697"/>
                </a:lnTo>
                <a:cubicBezTo>
                  <a:pt x="0" y="759"/>
                  <a:pt x="760" y="0"/>
                  <a:pt x="1698" y="0"/>
                </a:cubicBezTo>
                <a:lnTo>
                  <a:pt x="1698" y="0"/>
                </a:lnTo>
                <a:cubicBezTo>
                  <a:pt x="2635" y="0"/>
                  <a:pt x="3396" y="759"/>
                  <a:pt x="3396" y="1697"/>
                </a:cubicBezTo>
              </a:path>
            </a:pathLst>
          </a:custGeom>
          <a:solidFill>
            <a:schemeClr val="accent6">
              <a:lumMod val="75000"/>
              <a:alpha val="30000"/>
            </a:schemeClr>
          </a:solidFill>
          <a:ln>
            <a:noFill/>
          </a:ln>
          <a:effectLst/>
        </p:spPr>
        <p:txBody>
          <a:bodyPr wrap="none" anchor="ctr"/>
          <a:lstStyle/>
          <a:p>
            <a:endParaRPr lang="en-US" sz="3599">
              <a:latin typeface="Poppins" pitchFamily="2" charset="77"/>
            </a:endParaRPr>
          </a:p>
        </p:txBody>
      </p:sp>
      <p:sp>
        <p:nvSpPr>
          <p:cNvPr id="7" name="Media Placeholder 4">
            <a:extLst>
              <a:ext uri="{FF2B5EF4-FFF2-40B4-BE49-F238E27FC236}">
                <a16:creationId xmlns:a16="http://schemas.microsoft.com/office/drawing/2014/main" id="{CAE3599E-2C97-C195-8F46-FC54CFAA1567}"/>
              </a:ext>
            </a:extLst>
          </p:cNvPr>
          <p:cNvSpPr>
            <a:spLocks noGrp="1"/>
          </p:cNvSpPr>
          <p:nvPr>
            <p:ph type="media" sz="quarter" idx="48" hasCustomPrompt="1"/>
          </p:nvPr>
        </p:nvSpPr>
        <p:spPr>
          <a:xfrm>
            <a:off x="13709471" y="1658469"/>
            <a:ext cx="1063505" cy="1063505"/>
          </a:xfrm>
          <a:prstGeom prst="ellipse">
            <a:avLst/>
          </a:prstGeom>
          <a:solidFill>
            <a:schemeClr val="accent6">
              <a:lumMod val="90000"/>
            </a:schemeClr>
          </a:solidFill>
        </p:spPr>
        <p:txBody>
          <a:bodyPr/>
          <a:lstStyle>
            <a:lvl1pPr marL="0" indent="0">
              <a:buNone/>
              <a:defRPr sz="800">
                <a:solidFill>
                  <a:schemeClr val="bg1"/>
                </a:solidFill>
              </a:defRPr>
            </a:lvl1pPr>
          </a:lstStyle>
          <a:p>
            <a:r>
              <a:rPr lang="en-US"/>
              <a:t>Can change block color in format shape window</a:t>
            </a:r>
          </a:p>
        </p:txBody>
      </p:sp>
      <p:sp>
        <p:nvSpPr>
          <p:cNvPr id="13" name="Text Placeholder 11">
            <a:extLst>
              <a:ext uri="{FF2B5EF4-FFF2-40B4-BE49-F238E27FC236}">
                <a16:creationId xmlns:a16="http://schemas.microsoft.com/office/drawing/2014/main" id="{F815CF69-4CFD-DEB9-E08C-AA16BDE0329D}"/>
              </a:ext>
            </a:extLst>
          </p:cNvPr>
          <p:cNvSpPr>
            <a:spLocks noGrp="1"/>
          </p:cNvSpPr>
          <p:nvPr>
            <p:ph type="body" sz="quarter" idx="14" hasCustomPrompt="1"/>
          </p:nvPr>
        </p:nvSpPr>
        <p:spPr>
          <a:xfrm>
            <a:off x="2386192" y="1685076"/>
            <a:ext cx="1663183" cy="322736"/>
          </a:xfrm>
          <a:prstGeom prst="rect">
            <a:avLst/>
          </a:prstGeom>
          <a:noFill/>
        </p:spPr>
        <p:txBody>
          <a:bodyPr anchor="ctr"/>
          <a:lstStyle>
            <a:lvl1pPr marL="0" indent="0" algn="r">
              <a:buFont typeface="Arial" panose="020B0604020202020204" pitchFamily="34" charset="0"/>
              <a:buNone/>
              <a:defRPr sz="1600" b="1" i="0">
                <a:solidFill>
                  <a:schemeClr val="accent1"/>
                </a:solidFill>
                <a:latin typeface="Cambria" panose="02040503050406030204" pitchFamily="18" charset="0"/>
              </a:defRPr>
            </a:lvl1pPr>
          </a:lstStyle>
          <a:p>
            <a:pPr lvl="0"/>
            <a:r>
              <a:rPr lang="en-US" noProof="0"/>
              <a:t>MOCKUP NAME</a:t>
            </a:r>
          </a:p>
        </p:txBody>
      </p:sp>
      <p:sp>
        <p:nvSpPr>
          <p:cNvPr id="26" name="Text Placeholder 25">
            <a:extLst>
              <a:ext uri="{FF2B5EF4-FFF2-40B4-BE49-F238E27FC236}">
                <a16:creationId xmlns:a16="http://schemas.microsoft.com/office/drawing/2014/main" id="{1F2E1479-2605-22DF-D65E-3B4EBB3C0E5B}"/>
              </a:ext>
            </a:extLst>
          </p:cNvPr>
          <p:cNvSpPr>
            <a:spLocks noGrp="1"/>
          </p:cNvSpPr>
          <p:nvPr>
            <p:ph type="body" sz="quarter" idx="61"/>
          </p:nvPr>
        </p:nvSpPr>
        <p:spPr>
          <a:xfrm>
            <a:off x="5164138" y="3179763"/>
            <a:ext cx="1860550" cy="1298575"/>
          </a:xfrm>
          <a:prstGeom prst="rect">
            <a:avLst/>
          </a:prstGeom>
        </p:spPr>
        <p:txBody>
          <a:bodyPr anchor="ctr"/>
          <a:lstStyle>
            <a:lvl1pPr marL="0" indent="0" algn="ctr">
              <a:buNone/>
              <a:defRPr sz="1400" b="1">
                <a:solidFill>
                  <a:schemeClr val="tx1"/>
                </a:solidFill>
                <a:latin typeface="Cambria" panose="02040503050406030204" pitchFamily="18" charset="0"/>
              </a:defRPr>
            </a:lvl1pPr>
            <a:lvl2pPr algn="ctr">
              <a:defRPr sz="1400">
                <a:solidFill>
                  <a:schemeClr val="tx1"/>
                </a:solidFill>
                <a:latin typeface="Cambria" panose="02040503050406030204" pitchFamily="18" charset="0"/>
              </a:defRPr>
            </a:lvl2pPr>
            <a:lvl3pPr algn="ctr">
              <a:defRPr sz="1400">
                <a:solidFill>
                  <a:schemeClr val="tx1"/>
                </a:solidFill>
                <a:latin typeface="Cambria" panose="02040503050406030204" pitchFamily="18" charset="0"/>
              </a:defRPr>
            </a:lvl3pPr>
            <a:lvl4pPr algn="ctr">
              <a:defRPr sz="1400">
                <a:solidFill>
                  <a:schemeClr val="tx1"/>
                </a:solidFill>
                <a:latin typeface="Cambria" panose="02040503050406030204" pitchFamily="18" charset="0"/>
              </a:defRPr>
            </a:lvl4pPr>
            <a:lvl5pPr algn="ctr">
              <a:defRPr sz="1400">
                <a:solidFill>
                  <a:schemeClr val="tx1"/>
                </a:solidFill>
                <a:latin typeface="Cambria" panose="02040503050406030204" pitchFamily="18" charset="0"/>
              </a:defRPr>
            </a:lvl5pPr>
          </a:lstStyle>
          <a:p>
            <a:pPr lvl="0"/>
            <a:r>
              <a:rPr lang="en-US"/>
              <a:t>Click to edit Master text styles</a:t>
            </a:r>
          </a:p>
        </p:txBody>
      </p:sp>
    </p:spTree>
    <p:extLst>
      <p:ext uri="{BB962C8B-B14F-4D97-AF65-F5344CB8AC3E}">
        <p14:creationId xmlns:p14="http://schemas.microsoft.com/office/powerpoint/2010/main" val="224752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erarch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9D4828-7012-5205-DC1C-2FD7B441B55A}"/>
              </a:ext>
            </a:extLst>
          </p:cNvPr>
          <p:cNvSpPr>
            <a:spLocks noGrp="1"/>
          </p:cNvSpPr>
          <p:nvPr>
            <p:ph type="sldNum" sz="quarter" idx="10"/>
          </p:nvPr>
        </p:nvSpPr>
        <p:spPr/>
        <p:txBody>
          <a:bodyPr/>
          <a:lstStyle/>
          <a:p>
            <a:fld id="{4B73C415-D670-4716-A5EC-CC4D52CA2BAC}" type="slidenum">
              <a:rPr lang="en-US" smtClean="0"/>
              <a:pPr/>
              <a:t>‹#›</a:t>
            </a:fld>
            <a:endParaRPr lang="en-US"/>
          </a:p>
        </p:txBody>
      </p:sp>
      <p:pic>
        <p:nvPicPr>
          <p:cNvPr id="5" name="Picture 4">
            <a:extLst>
              <a:ext uri="{FF2B5EF4-FFF2-40B4-BE49-F238E27FC236}">
                <a16:creationId xmlns:a16="http://schemas.microsoft.com/office/drawing/2014/main" id="{6B19717C-4349-0A5E-716D-9A11578F34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86741" y="224353"/>
            <a:ext cx="2418517" cy="891770"/>
          </a:xfrm>
          <a:prstGeom prst="rect">
            <a:avLst/>
          </a:prstGeom>
        </p:spPr>
      </p:pic>
      <p:grpSp>
        <p:nvGrpSpPr>
          <p:cNvPr id="2" name="Group 1">
            <a:extLst>
              <a:ext uri="{FF2B5EF4-FFF2-40B4-BE49-F238E27FC236}">
                <a16:creationId xmlns:a16="http://schemas.microsoft.com/office/drawing/2014/main" id="{73CF2457-6840-36DF-C8E2-EA20A1E26DF0}"/>
              </a:ext>
            </a:extLst>
          </p:cNvPr>
          <p:cNvGrpSpPr/>
          <p:nvPr userDrawn="1"/>
        </p:nvGrpSpPr>
        <p:grpSpPr>
          <a:xfrm>
            <a:off x="705853" y="1431216"/>
            <a:ext cx="11196971" cy="2926080"/>
            <a:chOff x="670560" y="1503680"/>
            <a:chExt cx="11196971" cy="2926080"/>
          </a:xfrm>
        </p:grpSpPr>
        <p:grpSp>
          <p:nvGrpSpPr>
            <p:cNvPr id="4" name="Group 3">
              <a:extLst>
                <a:ext uri="{FF2B5EF4-FFF2-40B4-BE49-F238E27FC236}">
                  <a16:creationId xmlns:a16="http://schemas.microsoft.com/office/drawing/2014/main" id="{8A23327A-FE55-941D-4C0E-120D3BABA4A2}"/>
                </a:ext>
              </a:extLst>
            </p:cNvPr>
            <p:cNvGrpSpPr/>
            <p:nvPr userDrawn="1"/>
          </p:nvGrpSpPr>
          <p:grpSpPr>
            <a:xfrm>
              <a:off x="1574800" y="1716139"/>
              <a:ext cx="9076486" cy="2435698"/>
              <a:chOff x="1574800" y="1716139"/>
              <a:chExt cx="9076486" cy="2435698"/>
            </a:xfrm>
          </p:grpSpPr>
          <p:cxnSp>
            <p:nvCxnSpPr>
              <p:cNvPr id="40" name="Straight Connector 39">
                <a:extLst>
                  <a:ext uri="{FF2B5EF4-FFF2-40B4-BE49-F238E27FC236}">
                    <a16:creationId xmlns:a16="http://schemas.microsoft.com/office/drawing/2014/main" id="{CAFA7191-D1A1-B8FD-88EF-62CEBF836459}"/>
                  </a:ext>
                </a:extLst>
              </p:cNvPr>
              <p:cNvCxnSpPr>
                <a:cxnSpLocks/>
              </p:cNvCxnSpPr>
              <p:nvPr userDrawn="1"/>
            </p:nvCxnSpPr>
            <p:spPr>
              <a:xfrm flipV="1">
                <a:off x="6579936" y="2438400"/>
                <a:ext cx="0" cy="424918"/>
              </a:xfrm>
              <a:prstGeom prst="line">
                <a:avLst/>
              </a:prstGeom>
              <a:noFill/>
              <a:ln w="12700" cap="flat" cmpd="sng" algn="ctr">
                <a:solidFill>
                  <a:srgbClr val="69696D"/>
                </a:solidFill>
                <a:prstDash val="solid"/>
                <a:miter lim="800000"/>
              </a:ln>
              <a:effectLst/>
            </p:spPr>
          </p:cxnSp>
          <p:grpSp>
            <p:nvGrpSpPr>
              <p:cNvPr id="43" name="Group 42">
                <a:extLst>
                  <a:ext uri="{FF2B5EF4-FFF2-40B4-BE49-F238E27FC236}">
                    <a16:creationId xmlns:a16="http://schemas.microsoft.com/office/drawing/2014/main" id="{183C8EFE-3917-C8CC-A38D-24003E2EACF0}"/>
                  </a:ext>
                </a:extLst>
              </p:cNvPr>
              <p:cNvGrpSpPr/>
              <p:nvPr userDrawn="1"/>
            </p:nvGrpSpPr>
            <p:grpSpPr>
              <a:xfrm>
                <a:off x="1574800" y="1716139"/>
                <a:ext cx="9076486" cy="2435698"/>
                <a:chOff x="1574800" y="1716139"/>
                <a:chExt cx="9076486" cy="2435698"/>
              </a:xfrm>
            </p:grpSpPr>
            <p:cxnSp>
              <p:nvCxnSpPr>
                <p:cNvPr id="49" name="Straight Connector 48">
                  <a:extLst>
                    <a:ext uri="{FF2B5EF4-FFF2-40B4-BE49-F238E27FC236}">
                      <a16:creationId xmlns:a16="http://schemas.microsoft.com/office/drawing/2014/main" id="{C896B9E8-1681-6ED5-DDA5-D8CB3DCE6876}"/>
                    </a:ext>
                  </a:extLst>
                </p:cNvPr>
                <p:cNvCxnSpPr>
                  <a:cxnSpLocks/>
                </p:cNvCxnSpPr>
                <p:nvPr userDrawn="1"/>
              </p:nvCxnSpPr>
              <p:spPr>
                <a:xfrm flipV="1">
                  <a:off x="1581216" y="2975979"/>
                  <a:ext cx="0" cy="890477"/>
                </a:xfrm>
                <a:prstGeom prst="line">
                  <a:avLst/>
                </a:prstGeom>
                <a:noFill/>
                <a:ln w="12700" cap="flat" cmpd="sng" algn="ctr">
                  <a:solidFill>
                    <a:srgbClr val="69696D"/>
                  </a:solidFill>
                  <a:prstDash val="solid"/>
                  <a:miter lim="800000"/>
                </a:ln>
                <a:effectLst/>
              </p:spPr>
            </p:cxnSp>
            <p:cxnSp>
              <p:nvCxnSpPr>
                <p:cNvPr id="50" name="Straight Connector 49">
                  <a:extLst>
                    <a:ext uri="{FF2B5EF4-FFF2-40B4-BE49-F238E27FC236}">
                      <a16:creationId xmlns:a16="http://schemas.microsoft.com/office/drawing/2014/main" id="{AF0EE357-F75E-32C6-2F14-2193CE68EE53}"/>
                    </a:ext>
                  </a:extLst>
                </p:cNvPr>
                <p:cNvCxnSpPr/>
                <p:nvPr userDrawn="1"/>
              </p:nvCxnSpPr>
              <p:spPr>
                <a:xfrm flipV="1">
                  <a:off x="3627120" y="2966720"/>
                  <a:ext cx="0" cy="890477"/>
                </a:xfrm>
                <a:prstGeom prst="line">
                  <a:avLst/>
                </a:prstGeom>
                <a:noFill/>
                <a:ln w="12700" cap="flat" cmpd="sng" algn="ctr">
                  <a:solidFill>
                    <a:srgbClr val="69696D"/>
                  </a:solidFill>
                  <a:prstDash val="solid"/>
                  <a:miter lim="800000"/>
                </a:ln>
                <a:effectLst/>
              </p:spPr>
            </p:cxnSp>
            <p:cxnSp>
              <p:nvCxnSpPr>
                <p:cNvPr id="51" name="Straight Connector 50">
                  <a:extLst>
                    <a:ext uri="{FF2B5EF4-FFF2-40B4-BE49-F238E27FC236}">
                      <a16:creationId xmlns:a16="http://schemas.microsoft.com/office/drawing/2014/main" id="{749008EC-3F54-4353-B87E-7CAE680AD7C0}"/>
                    </a:ext>
                  </a:extLst>
                </p:cNvPr>
                <p:cNvCxnSpPr>
                  <a:cxnSpLocks/>
                </p:cNvCxnSpPr>
                <p:nvPr userDrawn="1"/>
              </p:nvCxnSpPr>
              <p:spPr>
                <a:xfrm flipV="1">
                  <a:off x="6116320" y="1869440"/>
                  <a:ext cx="0" cy="1987757"/>
                </a:xfrm>
                <a:prstGeom prst="line">
                  <a:avLst/>
                </a:prstGeom>
                <a:noFill/>
                <a:ln w="12700" cap="flat" cmpd="sng" algn="ctr">
                  <a:solidFill>
                    <a:srgbClr val="69696D"/>
                  </a:solidFill>
                  <a:prstDash val="solid"/>
                  <a:miter lim="800000"/>
                </a:ln>
                <a:effectLst/>
              </p:spPr>
            </p:cxnSp>
            <p:cxnSp>
              <p:nvCxnSpPr>
                <p:cNvPr id="52" name="Straight Connector 51">
                  <a:extLst>
                    <a:ext uri="{FF2B5EF4-FFF2-40B4-BE49-F238E27FC236}">
                      <a16:creationId xmlns:a16="http://schemas.microsoft.com/office/drawing/2014/main" id="{FFB311C8-DACB-A2D3-63E7-BEDC356F3C07}"/>
                    </a:ext>
                  </a:extLst>
                </p:cNvPr>
                <p:cNvCxnSpPr>
                  <a:cxnSpLocks/>
                </p:cNvCxnSpPr>
                <p:nvPr userDrawn="1"/>
              </p:nvCxnSpPr>
              <p:spPr>
                <a:xfrm flipV="1">
                  <a:off x="7528560" y="1950720"/>
                  <a:ext cx="0" cy="1987757"/>
                </a:xfrm>
                <a:prstGeom prst="line">
                  <a:avLst/>
                </a:prstGeom>
                <a:noFill/>
                <a:ln w="12700" cap="flat" cmpd="sng" algn="ctr">
                  <a:solidFill>
                    <a:srgbClr val="69696D"/>
                  </a:solidFill>
                  <a:prstDash val="solid"/>
                  <a:miter lim="800000"/>
                </a:ln>
                <a:effectLst/>
              </p:spPr>
            </p:cxnSp>
            <p:cxnSp>
              <p:nvCxnSpPr>
                <p:cNvPr id="53" name="Straight Connector 52">
                  <a:extLst>
                    <a:ext uri="{FF2B5EF4-FFF2-40B4-BE49-F238E27FC236}">
                      <a16:creationId xmlns:a16="http://schemas.microsoft.com/office/drawing/2014/main" id="{59B73141-2803-6A0D-488E-44766B8346DB}"/>
                    </a:ext>
                  </a:extLst>
                </p:cNvPr>
                <p:cNvCxnSpPr>
                  <a:cxnSpLocks/>
                </p:cNvCxnSpPr>
                <p:nvPr userDrawn="1"/>
              </p:nvCxnSpPr>
              <p:spPr>
                <a:xfrm flipV="1">
                  <a:off x="10644870" y="2438400"/>
                  <a:ext cx="0" cy="680720"/>
                </a:xfrm>
                <a:prstGeom prst="line">
                  <a:avLst/>
                </a:prstGeom>
                <a:noFill/>
                <a:ln w="12700" cap="flat" cmpd="sng" algn="ctr">
                  <a:solidFill>
                    <a:srgbClr val="69696D"/>
                  </a:solidFill>
                  <a:prstDash val="solid"/>
                  <a:miter lim="800000"/>
                </a:ln>
                <a:effectLst/>
              </p:spPr>
            </p:cxnSp>
            <p:cxnSp>
              <p:nvCxnSpPr>
                <p:cNvPr id="54" name="Straight Connector 53">
                  <a:extLst>
                    <a:ext uri="{FF2B5EF4-FFF2-40B4-BE49-F238E27FC236}">
                      <a16:creationId xmlns:a16="http://schemas.microsoft.com/office/drawing/2014/main" id="{4FC67D2A-47AE-C5FC-694D-CA9E8D31D0BD}"/>
                    </a:ext>
                  </a:extLst>
                </p:cNvPr>
                <p:cNvCxnSpPr>
                  <a:cxnSpLocks/>
                </p:cNvCxnSpPr>
                <p:nvPr userDrawn="1"/>
              </p:nvCxnSpPr>
              <p:spPr>
                <a:xfrm flipV="1">
                  <a:off x="8607204" y="1717941"/>
                  <a:ext cx="0" cy="424918"/>
                </a:xfrm>
                <a:prstGeom prst="line">
                  <a:avLst/>
                </a:prstGeom>
                <a:noFill/>
                <a:ln w="12700" cap="flat" cmpd="sng" algn="ctr">
                  <a:solidFill>
                    <a:srgbClr val="69696D"/>
                  </a:solidFill>
                  <a:prstDash val="solid"/>
                  <a:miter lim="800000"/>
                </a:ln>
                <a:effectLst/>
              </p:spPr>
            </p:cxnSp>
            <p:cxnSp>
              <p:nvCxnSpPr>
                <p:cNvPr id="62" name="Straight Connector 61">
                  <a:extLst>
                    <a:ext uri="{FF2B5EF4-FFF2-40B4-BE49-F238E27FC236}">
                      <a16:creationId xmlns:a16="http://schemas.microsoft.com/office/drawing/2014/main" id="{0D2BB8D3-582D-B2A4-2C47-6A5BE10C00EC}"/>
                    </a:ext>
                  </a:extLst>
                </p:cNvPr>
                <p:cNvCxnSpPr>
                  <a:cxnSpLocks/>
                </p:cNvCxnSpPr>
                <p:nvPr userDrawn="1"/>
              </p:nvCxnSpPr>
              <p:spPr>
                <a:xfrm>
                  <a:off x="3620704" y="1716139"/>
                  <a:ext cx="4991699" cy="0"/>
                </a:xfrm>
                <a:prstGeom prst="line">
                  <a:avLst/>
                </a:prstGeom>
                <a:noFill/>
                <a:ln w="12700" cap="flat" cmpd="sng" algn="ctr">
                  <a:solidFill>
                    <a:srgbClr val="69696D"/>
                  </a:solidFill>
                  <a:prstDash val="solid"/>
                  <a:miter lim="800000"/>
                </a:ln>
                <a:effectLst/>
              </p:spPr>
            </p:cxnSp>
            <p:cxnSp>
              <p:nvCxnSpPr>
                <p:cNvPr id="63" name="Straight Connector 62">
                  <a:extLst>
                    <a:ext uri="{FF2B5EF4-FFF2-40B4-BE49-F238E27FC236}">
                      <a16:creationId xmlns:a16="http://schemas.microsoft.com/office/drawing/2014/main" id="{A3274C69-E017-B36D-AE92-D99B441CE5A8}"/>
                    </a:ext>
                  </a:extLst>
                </p:cNvPr>
                <p:cNvCxnSpPr>
                  <a:cxnSpLocks/>
                </p:cNvCxnSpPr>
                <p:nvPr userDrawn="1"/>
              </p:nvCxnSpPr>
              <p:spPr>
                <a:xfrm>
                  <a:off x="1574800" y="2975979"/>
                  <a:ext cx="2062480" cy="0"/>
                </a:xfrm>
                <a:prstGeom prst="line">
                  <a:avLst/>
                </a:prstGeom>
                <a:noFill/>
                <a:ln w="12700" cap="flat" cmpd="sng" algn="ctr">
                  <a:solidFill>
                    <a:srgbClr val="69696D"/>
                  </a:solidFill>
                  <a:prstDash val="solid"/>
                  <a:miter lim="800000"/>
                </a:ln>
                <a:effectLst/>
              </p:spPr>
            </p:cxnSp>
            <p:cxnSp>
              <p:nvCxnSpPr>
                <p:cNvPr id="64" name="Straight Connector 63">
                  <a:extLst>
                    <a:ext uri="{FF2B5EF4-FFF2-40B4-BE49-F238E27FC236}">
                      <a16:creationId xmlns:a16="http://schemas.microsoft.com/office/drawing/2014/main" id="{69B74A51-C6EE-DEF3-7805-909E1029BBA5}"/>
                    </a:ext>
                  </a:extLst>
                </p:cNvPr>
                <p:cNvCxnSpPr>
                  <a:cxnSpLocks/>
                </p:cNvCxnSpPr>
                <p:nvPr userDrawn="1"/>
              </p:nvCxnSpPr>
              <p:spPr>
                <a:xfrm>
                  <a:off x="6573520" y="2438400"/>
                  <a:ext cx="4077766" cy="0"/>
                </a:xfrm>
                <a:prstGeom prst="line">
                  <a:avLst/>
                </a:prstGeom>
                <a:noFill/>
                <a:ln w="12700" cap="flat" cmpd="sng" algn="ctr">
                  <a:solidFill>
                    <a:srgbClr val="69696D"/>
                  </a:solidFill>
                  <a:prstDash val="solid"/>
                  <a:miter lim="800000"/>
                </a:ln>
                <a:effectLst/>
              </p:spPr>
            </p:cxnSp>
            <p:cxnSp>
              <p:nvCxnSpPr>
                <p:cNvPr id="65" name="Straight Connector 64">
                  <a:extLst>
                    <a:ext uri="{FF2B5EF4-FFF2-40B4-BE49-F238E27FC236}">
                      <a16:creationId xmlns:a16="http://schemas.microsoft.com/office/drawing/2014/main" id="{CBC9BDF1-4EA1-8A10-74A1-AC4AE71DA6EC}"/>
                    </a:ext>
                  </a:extLst>
                </p:cNvPr>
                <p:cNvCxnSpPr>
                  <a:cxnSpLocks/>
                </p:cNvCxnSpPr>
                <p:nvPr userDrawn="1"/>
              </p:nvCxnSpPr>
              <p:spPr>
                <a:xfrm flipV="1">
                  <a:off x="3627120" y="1716139"/>
                  <a:ext cx="0" cy="1147179"/>
                </a:xfrm>
                <a:prstGeom prst="line">
                  <a:avLst/>
                </a:prstGeom>
                <a:noFill/>
                <a:ln w="12700" cap="flat" cmpd="sng" algn="ctr">
                  <a:solidFill>
                    <a:srgbClr val="69696D"/>
                  </a:solidFill>
                  <a:prstDash val="solid"/>
                  <a:miter lim="800000"/>
                </a:ln>
                <a:effectLst/>
              </p:spPr>
            </p:cxnSp>
            <p:cxnSp>
              <p:nvCxnSpPr>
                <p:cNvPr id="66" name="Straight Connector 65">
                  <a:extLst>
                    <a:ext uri="{FF2B5EF4-FFF2-40B4-BE49-F238E27FC236}">
                      <a16:creationId xmlns:a16="http://schemas.microsoft.com/office/drawing/2014/main" id="{A8107B5E-612A-55CD-656A-04D1FBD4B1C2}"/>
                    </a:ext>
                  </a:extLst>
                </p:cNvPr>
                <p:cNvCxnSpPr>
                  <a:cxnSpLocks/>
                </p:cNvCxnSpPr>
                <p:nvPr userDrawn="1"/>
              </p:nvCxnSpPr>
              <p:spPr>
                <a:xfrm>
                  <a:off x="6115558" y="1956771"/>
                  <a:ext cx="1413002" cy="0"/>
                </a:xfrm>
                <a:prstGeom prst="line">
                  <a:avLst/>
                </a:prstGeom>
                <a:noFill/>
                <a:ln w="12700" cap="flat" cmpd="sng" algn="ctr">
                  <a:solidFill>
                    <a:srgbClr val="69696D"/>
                  </a:solidFill>
                  <a:prstDash val="solid"/>
                  <a:miter lim="800000"/>
                </a:ln>
                <a:effectLst/>
              </p:spPr>
            </p:cxnSp>
            <p:cxnSp>
              <p:nvCxnSpPr>
                <p:cNvPr id="67" name="Straight Connector 66">
                  <a:extLst>
                    <a:ext uri="{FF2B5EF4-FFF2-40B4-BE49-F238E27FC236}">
                      <a16:creationId xmlns:a16="http://schemas.microsoft.com/office/drawing/2014/main" id="{2679987E-A6BE-ED89-7D5E-289E3DCE2091}"/>
                    </a:ext>
                  </a:extLst>
                </p:cNvPr>
                <p:cNvCxnSpPr>
                  <a:cxnSpLocks/>
                </p:cNvCxnSpPr>
                <p:nvPr userDrawn="1"/>
              </p:nvCxnSpPr>
              <p:spPr>
                <a:xfrm>
                  <a:off x="6431765" y="4151837"/>
                  <a:ext cx="1413002" cy="0"/>
                </a:xfrm>
                <a:prstGeom prst="line">
                  <a:avLst/>
                </a:prstGeom>
                <a:noFill/>
                <a:ln w="12700" cap="flat" cmpd="sng" algn="ctr">
                  <a:solidFill>
                    <a:srgbClr val="69696D"/>
                  </a:solidFill>
                  <a:prstDash val="solid"/>
                  <a:miter lim="800000"/>
                </a:ln>
                <a:effectLst/>
              </p:spPr>
            </p:cxnSp>
          </p:grpSp>
        </p:grpSp>
        <p:grpSp>
          <p:nvGrpSpPr>
            <p:cNvPr id="15" name="Group 14">
              <a:extLst>
                <a:ext uri="{FF2B5EF4-FFF2-40B4-BE49-F238E27FC236}">
                  <a16:creationId xmlns:a16="http://schemas.microsoft.com/office/drawing/2014/main" id="{33DF70A5-C24A-700A-896B-45D3528ABB31}"/>
                </a:ext>
              </a:extLst>
            </p:cNvPr>
            <p:cNvGrpSpPr/>
            <p:nvPr userDrawn="1"/>
          </p:nvGrpSpPr>
          <p:grpSpPr>
            <a:xfrm>
              <a:off x="670560" y="1503680"/>
              <a:ext cx="11196971" cy="2926080"/>
              <a:chOff x="670560" y="1503680"/>
              <a:chExt cx="11196971" cy="2926080"/>
            </a:xfrm>
          </p:grpSpPr>
          <p:sp>
            <p:nvSpPr>
              <p:cNvPr id="19" name="Rectangle 18">
                <a:extLst>
                  <a:ext uri="{FF2B5EF4-FFF2-40B4-BE49-F238E27FC236}">
                    <a16:creationId xmlns:a16="http://schemas.microsoft.com/office/drawing/2014/main" id="{2BC3A926-6DF2-4C6B-39D5-2A0806D511E0}"/>
                  </a:ext>
                </a:extLst>
              </p:cNvPr>
              <p:cNvSpPr/>
              <p:nvPr userDrawn="1"/>
            </p:nvSpPr>
            <p:spPr>
              <a:xfrm>
                <a:off x="5212080" y="1503680"/>
                <a:ext cx="1808480" cy="568960"/>
              </a:xfrm>
              <a:prstGeom prst="rect">
                <a:avLst/>
              </a:prstGeom>
              <a:solidFill>
                <a:srgbClr val="2058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NCSL EXECUTIVE COMMITTEE</a:t>
                </a:r>
              </a:p>
            </p:txBody>
          </p:sp>
          <p:sp>
            <p:nvSpPr>
              <p:cNvPr id="22" name="Rectangle 21">
                <a:extLst>
                  <a:ext uri="{FF2B5EF4-FFF2-40B4-BE49-F238E27FC236}">
                    <a16:creationId xmlns:a16="http://schemas.microsoft.com/office/drawing/2014/main" id="{3B837779-D93A-A6CC-D4AC-F507194BB969}"/>
                  </a:ext>
                </a:extLst>
              </p:cNvPr>
              <p:cNvSpPr/>
              <p:nvPr userDrawn="1"/>
            </p:nvSpPr>
            <p:spPr>
              <a:xfrm>
                <a:off x="2733040" y="2702560"/>
                <a:ext cx="1808480" cy="568960"/>
              </a:xfrm>
              <a:prstGeom prst="rect">
                <a:avLst/>
              </a:prstGeom>
              <a:solidFill>
                <a:srgbClr val="715B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NCSL CEO</a:t>
                </a:r>
              </a:p>
            </p:txBody>
          </p:sp>
          <p:sp>
            <p:nvSpPr>
              <p:cNvPr id="24" name="Rectangle 23">
                <a:extLst>
                  <a:ext uri="{FF2B5EF4-FFF2-40B4-BE49-F238E27FC236}">
                    <a16:creationId xmlns:a16="http://schemas.microsoft.com/office/drawing/2014/main" id="{A824251B-B5D8-B86B-C772-AEF26447F91D}"/>
                  </a:ext>
                </a:extLst>
              </p:cNvPr>
              <p:cNvSpPr/>
              <p:nvPr userDrawn="1"/>
            </p:nvSpPr>
            <p:spPr>
              <a:xfrm>
                <a:off x="2733040" y="3857197"/>
                <a:ext cx="1808480" cy="568960"/>
              </a:xfrm>
              <a:prstGeom prst="rect">
                <a:avLst/>
              </a:prstGeom>
              <a:solidFill>
                <a:srgbClr val="715B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D.C. OFFICE</a:t>
                </a:r>
              </a:p>
            </p:txBody>
          </p:sp>
          <p:sp>
            <p:nvSpPr>
              <p:cNvPr id="27" name="Rectangle 26">
                <a:extLst>
                  <a:ext uri="{FF2B5EF4-FFF2-40B4-BE49-F238E27FC236}">
                    <a16:creationId xmlns:a16="http://schemas.microsoft.com/office/drawing/2014/main" id="{5C1DADB3-AE3F-7520-72A8-8C6AD28F3EE6}"/>
                  </a:ext>
                </a:extLst>
              </p:cNvPr>
              <p:cNvSpPr/>
              <p:nvPr userDrawn="1"/>
            </p:nvSpPr>
            <p:spPr>
              <a:xfrm>
                <a:off x="670560" y="3857197"/>
                <a:ext cx="1808480" cy="568960"/>
              </a:xfrm>
              <a:prstGeom prst="rect">
                <a:avLst/>
              </a:prstGeom>
              <a:solidFill>
                <a:srgbClr val="715B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DENVER OFFICE</a:t>
                </a:r>
              </a:p>
            </p:txBody>
          </p:sp>
          <p:sp>
            <p:nvSpPr>
              <p:cNvPr id="28" name="Rectangle 27">
                <a:extLst>
                  <a:ext uri="{FF2B5EF4-FFF2-40B4-BE49-F238E27FC236}">
                    <a16:creationId xmlns:a16="http://schemas.microsoft.com/office/drawing/2014/main" id="{8D70ED98-5FB8-82ED-7EFC-EE4C661A07BB}"/>
                  </a:ext>
                </a:extLst>
              </p:cNvPr>
              <p:cNvSpPr/>
              <p:nvPr userDrawn="1"/>
            </p:nvSpPr>
            <p:spPr>
              <a:xfrm>
                <a:off x="7254240" y="3860800"/>
                <a:ext cx="1808480" cy="568960"/>
              </a:xfrm>
              <a:prstGeom prst="rect">
                <a:avLst/>
              </a:prstGeom>
              <a:solidFill>
                <a:srgbClr val="9D64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7 TASK FORCES</a:t>
                </a:r>
              </a:p>
            </p:txBody>
          </p:sp>
          <p:sp>
            <p:nvSpPr>
              <p:cNvPr id="30" name="Rectangle 29">
                <a:extLst>
                  <a:ext uri="{FF2B5EF4-FFF2-40B4-BE49-F238E27FC236}">
                    <a16:creationId xmlns:a16="http://schemas.microsoft.com/office/drawing/2014/main" id="{5493FB63-D7F5-1073-7B71-8BDE577DF776}"/>
                  </a:ext>
                </a:extLst>
              </p:cNvPr>
              <p:cNvSpPr/>
              <p:nvPr userDrawn="1"/>
            </p:nvSpPr>
            <p:spPr>
              <a:xfrm>
                <a:off x="5191760" y="3860800"/>
                <a:ext cx="1808480" cy="568960"/>
              </a:xfrm>
              <a:prstGeom prst="rect">
                <a:avLst/>
              </a:prstGeom>
              <a:solidFill>
                <a:srgbClr val="B1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11 STANDING COMMITTEES</a:t>
                </a:r>
              </a:p>
            </p:txBody>
          </p:sp>
          <p:sp>
            <p:nvSpPr>
              <p:cNvPr id="32" name="Rectangle 31">
                <a:extLst>
                  <a:ext uri="{FF2B5EF4-FFF2-40B4-BE49-F238E27FC236}">
                    <a16:creationId xmlns:a16="http://schemas.microsoft.com/office/drawing/2014/main" id="{D79AD11F-8E46-7903-2BD5-914EEC21EE94}"/>
                  </a:ext>
                </a:extLst>
              </p:cNvPr>
              <p:cNvSpPr/>
              <p:nvPr userDrawn="1"/>
            </p:nvSpPr>
            <p:spPr>
              <a:xfrm>
                <a:off x="5190236" y="2702560"/>
                <a:ext cx="1808480" cy="568960"/>
              </a:xfrm>
              <a:prstGeom prst="rect">
                <a:avLst/>
              </a:prstGeom>
              <a:solidFill>
                <a:srgbClr val="B1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STEERING COMMITTEE </a:t>
                </a:r>
                <a:b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b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AND OVERALL </a:t>
                </a:r>
                <a:b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b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COMMITTEE OFFICERS</a:t>
                </a:r>
              </a:p>
            </p:txBody>
          </p:sp>
          <p:sp>
            <p:nvSpPr>
              <p:cNvPr id="34" name="Rectangle 33">
                <a:extLst>
                  <a:ext uri="{FF2B5EF4-FFF2-40B4-BE49-F238E27FC236}">
                    <a16:creationId xmlns:a16="http://schemas.microsoft.com/office/drawing/2014/main" id="{2CB8B09C-807F-1069-112C-8C4571081247}"/>
                  </a:ext>
                </a:extLst>
              </p:cNvPr>
              <p:cNvSpPr/>
              <p:nvPr userDrawn="1"/>
            </p:nvSpPr>
            <p:spPr>
              <a:xfrm>
                <a:off x="7699756" y="2092960"/>
                <a:ext cx="1808480" cy="568960"/>
              </a:xfrm>
              <a:prstGeom prst="rect">
                <a:avLst/>
              </a:prstGeom>
              <a:solidFill>
                <a:srgbClr val="70C3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LEGISLATIVE STAFF COORDINATING COMMITTEE</a:t>
                </a:r>
              </a:p>
            </p:txBody>
          </p:sp>
          <p:sp>
            <p:nvSpPr>
              <p:cNvPr id="36" name="Rectangle 35">
                <a:extLst>
                  <a:ext uri="{FF2B5EF4-FFF2-40B4-BE49-F238E27FC236}">
                    <a16:creationId xmlns:a16="http://schemas.microsoft.com/office/drawing/2014/main" id="{BEB8BB7B-B60E-489C-AEDB-A2FCE6D48B69}"/>
                  </a:ext>
                </a:extLst>
              </p:cNvPr>
              <p:cNvSpPr/>
              <p:nvPr userDrawn="1"/>
            </p:nvSpPr>
            <p:spPr>
              <a:xfrm>
                <a:off x="9413513" y="2976879"/>
                <a:ext cx="2454018" cy="568960"/>
              </a:xfrm>
              <a:prstGeom prst="rect">
                <a:avLst/>
              </a:prstGeom>
              <a:solidFill>
                <a:srgbClr val="6969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9 PROFESSIONAL STAFF ASSOCIATIONS</a:t>
                </a:r>
              </a:p>
            </p:txBody>
          </p:sp>
        </p:grpSp>
      </p:grpSp>
      <p:pic>
        <p:nvPicPr>
          <p:cNvPr id="69" name="Picture 4">
            <a:extLst>
              <a:ext uri="{FF2B5EF4-FFF2-40B4-BE49-F238E27FC236}">
                <a16:creationId xmlns:a16="http://schemas.microsoft.com/office/drawing/2014/main" id="{A95A780E-CCE8-F1E2-8778-40ECFF520F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86741" y="224353"/>
            <a:ext cx="2418517" cy="891770"/>
          </a:xfrm>
          <a:prstGeom prst="rect">
            <a:avLst/>
          </a:prstGeom>
        </p:spPr>
      </p:pic>
      <p:sp>
        <p:nvSpPr>
          <p:cNvPr id="70" name="TextBox 69">
            <a:extLst>
              <a:ext uri="{FF2B5EF4-FFF2-40B4-BE49-F238E27FC236}">
                <a16:creationId xmlns:a16="http://schemas.microsoft.com/office/drawing/2014/main" id="{B1581A8A-D5AC-5056-B952-FE00DAFF803C}"/>
              </a:ext>
            </a:extLst>
          </p:cNvPr>
          <p:cNvSpPr txBox="1"/>
          <p:nvPr userDrawn="1"/>
        </p:nvSpPr>
        <p:spPr>
          <a:xfrm>
            <a:off x="670560" y="4391679"/>
            <a:ext cx="1933026" cy="923330"/>
          </a:xfrm>
          <a:prstGeom prst="rect">
            <a:avLst/>
          </a:prstGeom>
          <a:noFill/>
        </p:spPr>
        <p:txBody>
          <a:bodyPr wrap="square">
            <a:spAutoFit/>
          </a:bodyPr>
          <a:lstStyle/>
          <a:p>
            <a:pPr marL="171450" indent="-171450">
              <a:buFont typeface="Arial" panose="020B0604020202020204" pitchFamily="34" charset="0"/>
              <a:buChar char="•"/>
            </a:pPr>
            <a:r>
              <a:rPr lang="en-US" sz="900">
                <a:solidFill>
                  <a:srgbClr val="715B64"/>
                </a:solidFill>
                <a:latin typeface="Calibri" panose="020F0502020204030204"/>
              </a:rPr>
              <a:t>Communications and Marketing</a:t>
            </a:r>
          </a:p>
          <a:p>
            <a:pPr marL="171450" indent="-171450">
              <a:buFont typeface="Arial" panose="020B0604020202020204" pitchFamily="34" charset="0"/>
              <a:buChar char="•"/>
            </a:pPr>
            <a:r>
              <a:rPr lang="en-US" sz="900">
                <a:solidFill>
                  <a:srgbClr val="715B64"/>
                </a:solidFill>
                <a:latin typeface="Calibri" panose="020F0502020204030204"/>
              </a:rPr>
              <a:t>Finance/Accounting</a:t>
            </a:r>
          </a:p>
          <a:p>
            <a:pPr marL="171450" indent="-171450">
              <a:buFont typeface="Arial" panose="020B0604020202020204" pitchFamily="34" charset="0"/>
              <a:buChar char="•"/>
            </a:pPr>
            <a:r>
              <a:rPr lang="en-US" sz="900">
                <a:solidFill>
                  <a:srgbClr val="715B64"/>
                </a:solidFill>
                <a:latin typeface="Calibri" panose="020F0502020204030204"/>
              </a:rPr>
              <a:t>Leaders/International</a:t>
            </a:r>
          </a:p>
          <a:p>
            <a:pPr marL="171450" indent="-171450">
              <a:buFont typeface="Arial" panose="020B0604020202020204" pitchFamily="34" charset="0"/>
              <a:buChar char="•"/>
            </a:pPr>
            <a:r>
              <a:rPr lang="en-US" sz="900">
                <a:solidFill>
                  <a:srgbClr val="715B64"/>
                </a:solidFill>
                <a:latin typeface="Calibri" panose="020F0502020204030204"/>
              </a:rPr>
              <a:t>Operations</a:t>
            </a:r>
          </a:p>
          <a:p>
            <a:pPr marL="171450" indent="-171450">
              <a:buFont typeface="Arial" panose="020B0604020202020204" pitchFamily="34" charset="0"/>
              <a:buChar char="•"/>
            </a:pPr>
            <a:r>
              <a:rPr lang="en-US" sz="900">
                <a:solidFill>
                  <a:srgbClr val="715B64"/>
                </a:solidFill>
                <a:latin typeface="Calibri" panose="020F0502020204030204"/>
              </a:rPr>
              <a:t>State Policy Research</a:t>
            </a:r>
          </a:p>
          <a:p>
            <a:pPr marL="171450" indent="-171450">
              <a:buFont typeface="Arial" panose="020B0604020202020204" pitchFamily="34" charset="0"/>
              <a:buChar char="•"/>
            </a:pPr>
            <a:r>
              <a:rPr lang="en-US" sz="900">
                <a:solidFill>
                  <a:srgbClr val="715B64"/>
                </a:solidFill>
                <a:latin typeface="Calibri" panose="020F0502020204030204"/>
              </a:rPr>
              <a:t>State Services</a:t>
            </a:r>
          </a:p>
        </p:txBody>
      </p:sp>
      <p:sp>
        <p:nvSpPr>
          <p:cNvPr id="71" name="TextBox 70">
            <a:extLst>
              <a:ext uri="{FF2B5EF4-FFF2-40B4-BE49-F238E27FC236}">
                <a16:creationId xmlns:a16="http://schemas.microsoft.com/office/drawing/2014/main" id="{DFE96012-280F-232A-7466-A9F5290831CB}"/>
              </a:ext>
            </a:extLst>
          </p:cNvPr>
          <p:cNvSpPr txBox="1"/>
          <p:nvPr userDrawn="1"/>
        </p:nvSpPr>
        <p:spPr>
          <a:xfrm>
            <a:off x="2722880" y="4391679"/>
            <a:ext cx="1808480" cy="230832"/>
          </a:xfrm>
          <a:prstGeom prst="rect">
            <a:avLst/>
          </a:prstGeom>
          <a:noFill/>
        </p:spPr>
        <p:txBody>
          <a:bodyPr wrap="square">
            <a:spAutoFit/>
          </a:bodyPr>
          <a:lstStyle/>
          <a:p>
            <a:pPr marL="171450" indent="-171450">
              <a:buFont typeface="Arial" panose="020B0604020202020204" pitchFamily="34" charset="0"/>
              <a:buChar char="•"/>
            </a:pPr>
            <a:r>
              <a:rPr lang="en-US" sz="900">
                <a:solidFill>
                  <a:srgbClr val="715B64"/>
                </a:solidFill>
                <a:latin typeface="Calibri" panose="020F0502020204030204"/>
              </a:rPr>
              <a:t>State-Federal</a:t>
            </a:r>
          </a:p>
        </p:txBody>
      </p:sp>
      <p:sp>
        <p:nvSpPr>
          <p:cNvPr id="72" name="TextBox 71">
            <a:extLst>
              <a:ext uri="{FF2B5EF4-FFF2-40B4-BE49-F238E27FC236}">
                <a16:creationId xmlns:a16="http://schemas.microsoft.com/office/drawing/2014/main" id="{36B1CC1B-031E-16DC-6452-3AC4E9BEFCF1}"/>
              </a:ext>
            </a:extLst>
          </p:cNvPr>
          <p:cNvSpPr txBox="1"/>
          <p:nvPr userDrawn="1"/>
        </p:nvSpPr>
        <p:spPr>
          <a:xfrm>
            <a:off x="9352013" y="3537090"/>
            <a:ext cx="2540548" cy="2462213"/>
          </a:xfrm>
          <a:prstGeom prst="rect">
            <a:avLst/>
          </a:prstGeom>
          <a:noFill/>
        </p:spPr>
        <p:txBody>
          <a:bodyPr wrap="square">
            <a:spAutoFit/>
          </a:bodyPr>
          <a:lstStyle/>
          <a:p>
            <a:pPr marL="171450" indent="-171450">
              <a:buFont typeface="Arial" panose="020B0604020202020204" pitchFamily="34" charset="0"/>
              <a:buChar char="•"/>
            </a:pPr>
            <a:r>
              <a:rPr lang="en-US" sz="900" b="1">
                <a:solidFill>
                  <a:srgbClr val="69696D"/>
                </a:solidFill>
                <a:latin typeface="Calibri" panose="020F0502020204030204"/>
              </a:rPr>
              <a:t>ASLCS: </a:t>
            </a:r>
            <a:r>
              <a:rPr lang="en-US" sz="900">
                <a:solidFill>
                  <a:srgbClr val="69696D"/>
                </a:solidFill>
                <a:latin typeface="Calibri" panose="020F0502020204030204"/>
              </a:rPr>
              <a:t>American Society of Legislative Clerks &amp; Secretaries</a:t>
            </a:r>
          </a:p>
          <a:p>
            <a:pPr marL="171450" indent="-171450">
              <a:buFont typeface="Arial" panose="020B0604020202020204" pitchFamily="34" charset="0"/>
              <a:buChar char="•"/>
            </a:pPr>
            <a:r>
              <a:rPr lang="en-US" sz="900" b="1">
                <a:solidFill>
                  <a:srgbClr val="69696D"/>
                </a:solidFill>
                <a:latin typeface="Calibri" panose="020F0502020204030204"/>
              </a:rPr>
              <a:t>LINCS: </a:t>
            </a:r>
            <a:r>
              <a:rPr lang="en-US" sz="900">
                <a:solidFill>
                  <a:srgbClr val="69696D"/>
                </a:solidFill>
                <a:latin typeface="Calibri" panose="020F0502020204030204"/>
              </a:rPr>
              <a:t>Legislative Information &amp; Communications Staff</a:t>
            </a:r>
          </a:p>
          <a:p>
            <a:pPr marL="171450" indent="-171450">
              <a:buFont typeface="Arial" panose="020B0604020202020204" pitchFamily="34" charset="0"/>
              <a:buChar char="•"/>
            </a:pPr>
            <a:r>
              <a:rPr lang="en-US" sz="900" b="1">
                <a:solidFill>
                  <a:srgbClr val="69696D"/>
                </a:solidFill>
                <a:latin typeface="Calibri" panose="020F0502020204030204"/>
              </a:rPr>
              <a:t>LRL: </a:t>
            </a:r>
            <a:r>
              <a:rPr lang="en-US" sz="900">
                <a:solidFill>
                  <a:srgbClr val="69696D"/>
                </a:solidFill>
                <a:latin typeface="Calibri" panose="020F0502020204030204"/>
              </a:rPr>
              <a:t>Legislative Research Librarians</a:t>
            </a:r>
          </a:p>
          <a:p>
            <a:pPr marL="171450" indent="-171450">
              <a:buFont typeface="Arial" panose="020B0604020202020204" pitchFamily="34" charset="0"/>
              <a:buChar char="•"/>
            </a:pPr>
            <a:r>
              <a:rPr lang="en-US" sz="900" b="1">
                <a:solidFill>
                  <a:srgbClr val="69696D"/>
                </a:solidFill>
                <a:latin typeface="Calibri" panose="020F0502020204030204"/>
              </a:rPr>
              <a:t>LSPA: </a:t>
            </a:r>
            <a:r>
              <a:rPr lang="en-US" sz="900">
                <a:solidFill>
                  <a:srgbClr val="69696D"/>
                </a:solidFill>
                <a:latin typeface="Calibri" panose="020F0502020204030204"/>
              </a:rPr>
              <a:t>Leadership Staff Professional Association</a:t>
            </a:r>
          </a:p>
          <a:p>
            <a:pPr marL="171450" indent="-171450">
              <a:buFont typeface="Arial" panose="020B0604020202020204" pitchFamily="34" charset="0"/>
              <a:buChar char="•"/>
            </a:pPr>
            <a:r>
              <a:rPr lang="en-US" sz="900" b="1">
                <a:solidFill>
                  <a:srgbClr val="69696D"/>
                </a:solidFill>
                <a:latin typeface="Calibri" panose="020F0502020204030204"/>
              </a:rPr>
              <a:t>NALFO: </a:t>
            </a:r>
            <a:r>
              <a:rPr lang="en-US" sz="900">
                <a:solidFill>
                  <a:srgbClr val="69696D"/>
                </a:solidFill>
                <a:latin typeface="Calibri" panose="020F0502020204030204"/>
              </a:rPr>
              <a:t>National Association of Legislative Fiscal Office</a:t>
            </a:r>
          </a:p>
          <a:p>
            <a:pPr marL="171450" indent="-171450">
              <a:buFont typeface="Arial" panose="020B0604020202020204" pitchFamily="34" charset="0"/>
              <a:buChar char="•"/>
            </a:pPr>
            <a:r>
              <a:rPr lang="en-US" sz="900" b="1">
                <a:solidFill>
                  <a:srgbClr val="69696D"/>
                </a:solidFill>
                <a:latin typeface="Calibri" panose="020F0502020204030204"/>
              </a:rPr>
              <a:t>NALIT: </a:t>
            </a:r>
            <a:r>
              <a:rPr lang="en-US" sz="900">
                <a:solidFill>
                  <a:srgbClr val="69696D"/>
                </a:solidFill>
                <a:latin typeface="Calibri" panose="020F0502020204030204"/>
              </a:rPr>
              <a:t>National Association of Legislative Information Technology</a:t>
            </a:r>
          </a:p>
          <a:p>
            <a:pPr marL="171450" indent="-171450">
              <a:buFont typeface="Arial" panose="020B0604020202020204" pitchFamily="34" charset="0"/>
              <a:buChar char="•"/>
            </a:pPr>
            <a:r>
              <a:rPr lang="en-US" sz="900" b="1">
                <a:solidFill>
                  <a:srgbClr val="69696D"/>
                </a:solidFill>
                <a:latin typeface="Calibri" panose="020F0502020204030204"/>
              </a:rPr>
              <a:t>NLPES: </a:t>
            </a:r>
            <a:r>
              <a:rPr lang="en-US" sz="900">
                <a:solidFill>
                  <a:srgbClr val="69696D"/>
                </a:solidFill>
                <a:latin typeface="Calibri" panose="020F0502020204030204"/>
              </a:rPr>
              <a:t>National Legislative Program Evaluation Society </a:t>
            </a:r>
          </a:p>
          <a:p>
            <a:pPr marL="171450" indent="-171450">
              <a:buFont typeface="Arial" panose="020B0604020202020204" pitchFamily="34" charset="0"/>
              <a:buChar char="•"/>
            </a:pPr>
            <a:r>
              <a:rPr lang="en-US" sz="900" b="1">
                <a:solidFill>
                  <a:srgbClr val="69696D"/>
                </a:solidFill>
                <a:latin typeface="Calibri" panose="020F0502020204030204"/>
              </a:rPr>
              <a:t>NLSSA: </a:t>
            </a:r>
            <a:r>
              <a:rPr lang="en-US" sz="900">
                <a:solidFill>
                  <a:srgbClr val="69696D"/>
                </a:solidFill>
                <a:latin typeface="Calibri" panose="020F0502020204030204"/>
              </a:rPr>
              <a:t>National Legislative Services &amp; Security Association</a:t>
            </a:r>
          </a:p>
          <a:p>
            <a:pPr marL="171450" indent="-171450">
              <a:buFont typeface="Arial" panose="020B0604020202020204" pitchFamily="34" charset="0"/>
              <a:buChar char="•"/>
            </a:pPr>
            <a:r>
              <a:rPr lang="en-US" sz="900" b="1">
                <a:solidFill>
                  <a:srgbClr val="69696D"/>
                </a:solidFill>
                <a:latin typeface="Calibri" panose="020F0502020204030204"/>
              </a:rPr>
              <a:t>RELACS: </a:t>
            </a:r>
            <a:r>
              <a:rPr lang="en-US" sz="900">
                <a:solidFill>
                  <a:srgbClr val="69696D"/>
                </a:solidFill>
                <a:latin typeface="Calibri" panose="020F0502020204030204"/>
              </a:rPr>
              <a:t>Research, Editorial, Legal &amp; Committee Staff</a:t>
            </a:r>
          </a:p>
          <a:p>
            <a:endParaRPr lang="en-US" sz="1000">
              <a:solidFill>
                <a:srgbClr val="69696D"/>
              </a:solidFill>
              <a:latin typeface="Calibri" panose="020F0502020204030204"/>
            </a:endParaRPr>
          </a:p>
        </p:txBody>
      </p:sp>
      <p:grpSp>
        <p:nvGrpSpPr>
          <p:cNvPr id="73" name="Group 72">
            <a:extLst>
              <a:ext uri="{FF2B5EF4-FFF2-40B4-BE49-F238E27FC236}">
                <a16:creationId xmlns:a16="http://schemas.microsoft.com/office/drawing/2014/main" id="{067C5509-F0A7-60DB-452D-573EAD303BD6}"/>
              </a:ext>
            </a:extLst>
          </p:cNvPr>
          <p:cNvGrpSpPr/>
          <p:nvPr userDrawn="1"/>
        </p:nvGrpSpPr>
        <p:grpSpPr>
          <a:xfrm>
            <a:off x="5144134" y="4391679"/>
            <a:ext cx="3953879" cy="2031325"/>
            <a:chOff x="5144134" y="4593471"/>
            <a:chExt cx="3953879" cy="2031325"/>
          </a:xfrm>
        </p:grpSpPr>
        <p:sp>
          <p:nvSpPr>
            <p:cNvPr id="74" name="TextBox 73">
              <a:extLst>
                <a:ext uri="{FF2B5EF4-FFF2-40B4-BE49-F238E27FC236}">
                  <a16:creationId xmlns:a16="http://schemas.microsoft.com/office/drawing/2014/main" id="{F5EE9C7B-F2C0-A769-1927-153D4C21708E}"/>
                </a:ext>
              </a:extLst>
            </p:cNvPr>
            <p:cNvSpPr txBox="1"/>
            <p:nvPr userDrawn="1"/>
          </p:nvSpPr>
          <p:spPr>
            <a:xfrm>
              <a:off x="5144134" y="4593471"/>
              <a:ext cx="2120369" cy="2031325"/>
            </a:xfrm>
            <a:prstGeom prst="rect">
              <a:avLst/>
            </a:prstGeom>
            <a:noFill/>
          </p:spPr>
          <p:txBody>
            <a:bodyPr wrap="square">
              <a:spAutoFit/>
            </a:bodyPr>
            <a:lstStyle/>
            <a:p>
              <a:pPr marL="171450" indent="-171450">
                <a:buFont typeface="Arial" panose="020B0604020202020204" pitchFamily="34" charset="0"/>
                <a:buChar char="•"/>
              </a:pPr>
              <a:r>
                <a:rPr lang="en-US" sz="900">
                  <a:solidFill>
                    <a:srgbClr val="715B64"/>
                  </a:solidFill>
                  <a:latin typeface="Calibri" panose="020F0502020204030204"/>
                </a:rPr>
                <a:t>Banking, Financial Services </a:t>
              </a:r>
              <a:br>
                <a:rPr lang="en-US" sz="900">
                  <a:solidFill>
                    <a:srgbClr val="715B64"/>
                  </a:solidFill>
                  <a:latin typeface="Calibri" panose="020F0502020204030204"/>
                </a:rPr>
              </a:br>
              <a:r>
                <a:rPr lang="en-US" sz="900">
                  <a:solidFill>
                    <a:srgbClr val="715B64"/>
                  </a:solidFill>
                  <a:latin typeface="Calibri" panose="020F0502020204030204"/>
                </a:rPr>
                <a:t>and Insurance</a:t>
              </a:r>
            </a:p>
            <a:p>
              <a:pPr marL="171450" indent="-171450">
                <a:buFont typeface="Arial" panose="020B0604020202020204" pitchFamily="34" charset="0"/>
                <a:buChar char="•"/>
              </a:pPr>
              <a:r>
                <a:rPr lang="en-US" sz="900">
                  <a:solidFill>
                    <a:srgbClr val="715B64"/>
                  </a:solidFill>
                  <a:latin typeface="Calibri" panose="020F0502020204030204"/>
                </a:rPr>
                <a:t>Budgets and Revenue</a:t>
              </a:r>
            </a:p>
            <a:p>
              <a:pPr marL="171450" indent="-171450">
                <a:buFont typeface="Arial" panose="020B0604020202020204" pitchFamily="34" charset="0"/>
                <a:buChar char="•"/>
              </a:pPr>
              <a:r>
                <a:rPr lang="en-US" sz="900">
                  <a:solidFill>
                    <a:srgbClr val="715B64"/>
                  </a:solidFill>
                  <a:latin typeface="Calibri" panose="020F0502020204030204"/>
                </a:rPr>
                <a:t>Children, Families and Human Services</a:t>
              </a:r>
            </a:p>
            <a:p>
              <a:pPr marL="171450" indent="-171450">
                <a:buFont typeface="Arial" panose="020B0604020202020204" pitchFamily="34" charset="0"/>
                <a:buChar char="•"/>
              </a:pPr>
              <a:r>
                <a:rPr lang="en-US" sz="900">
                  <a:solidFill>
                    <a:srgbClr val="715B64"/>
                  </a:solidFill>
                  <a:latin typeface="Calibri" panose="020F0502020204030204"/>
                </a:rPr>
                <a:t>Education</a:t>
              </a:r>
            </a:p>
            <a:p>
              <a:pPr marL="171450" indent="-171450">
                <a:buFont typeface="Arial" panose="020B0604020202020204" pitchFamily="34" charset="0"/>
                <a:buChar char="•"/>
              </a:pPr>
              <a:r>
                <a:rPr lang="en-US" sz="900">
                  <a:solidFill>
                    <a:srgbClr val="715B64"/>
                  </a:solidFill>
                  <a:latin typeface="Calibri" panose="020F0502020204030204"/>
                </a:rPr>
                <a:t>Elections and Redistricting</a:t>
              </a:r>
            </a:p>
            <a:p>
              <a:pPr marL="171450" indent="-171450">
                <a:buFont typeface="Arial" panose="020B0604020202020204" pitchFamily="34" charset="0"/>
                <a:buChar char="•"/>
              </a:pPr>
              <a:r>
                <a:rPr lang="en-US" sz="900">
                  <a:solidFill>
                    <a:srgbClr val="715B64"/>
                  </a:solidFill>
                  <a:latin typeface="Calibri" panose="020F0502020204030204"/>
                </a:rPr>
                <a:t>Health</a:t>
              </a:r>
            </a:p>
            <a:p>
              <a:pPr marL="171450" indent="-171450">
                <a:buFont typeface="Arial" panose="020B0604020202020204" pitchFamily="34" charset="0"/>
                <a:buChar char="•"/>
              </a:pPr>
              <a:r>
                <a:rPr lang="en-US" sz="900">
                  <a:solidFill>
                    <a:srgbClr val="715B64"/>
                  </a:solidFill>
                  <a:latin typeface="Calibri" panose="020F0502020204030204"/>
                </a:rPr>
                <a:t>Labor and Economic Development</a:t>
              </a:r>
            </a:p>
            <a:p>
              <a:pPr marL="171450" indent="-171450">
                <a:buFont typeface="Arial" panose="020B0604020202020204" pitchFamily="34" charset="0"/>
                <a:buChar char="•"/>
              </a:pPr>
              <a:r>
                <a:rPr lang="en-US" sz="900">
                  <a:solidFill>
                    <a:srgbClr val="715B64"/>
                  </a:solidFill>
                  <a:latin typeface="Calibri" panose="020F0502020204030204"/>
                </a:rPr>
                <a:t>Law and Public Safety</a:t>
              </a:r>
            </a:p>
            <a:p>
              <a:pPr marL="171450" indent="-171450">
                <a:buFont typeface="Arial" panose="020B0604020202020204" pitchFamily="34" charset="0"/>
                <a:buChar char="•"/>
              </a:pPr>
              <a:r>
                <a:rPr lang="en-US" sz="900">
                  <a:solidFill>
                    <a:srgbClr val="715B64"/>
                  </a:solidFill>
                  <a:latin typeface="Calibri" panose="020F0502020204030204"/>
                </a:rPr>
                <a:t>Natural Resources, Energy </a:t>
              </a:r>
              <a:br>
                <a:rPr lang="en-US" sz="900">
                  <a:solidFill>
                    <a:srgbClr val="715B64"/>
                  </a:solidFill>
                  <a:latin typeface="Calibri" panose="020F0502020204030204"/>
                </a:rPr>
              </a:br>
              <a:r>
                <a:rPr lang="en-US" sz="900">
                  <a:solidFill>
                    <a:srgbClr val="715B64"/>
                  </a:solidFill>
                  <a:latin typeface="Calibri" panose="020F0502020204030204"/>
                </a:rPr>
                <a:t>and Environment</a:t>
              </a:r>
            </a:p>
            <a:p>
              <a:pPr marL="171450" indent="-171450">
                <a:buFont typeface="Arial" panose="020B0604020202020204" pitchFamily="34" charset="0"/>
                <a:buChar char="•"/>
              </a:pPr>
              <a:r>
                <a:rPr lang="en-US" sz="900">
                  <a:solidFill>
                    <a:srgbClr val="715B64"/>
                  </a:solidFill>
                  <a:latin typeface="Calibri" panose="020F0502020204030204"/>
                </a:rPr>
                <a:t>Technology and Communications</a:t>
              </a:r>
            </a:p>
            <a:p>
              <a:pPr marL="171450" indent="-171450">
                <a:buFont typeface="Arial" panose="020B0604020202020204" pitchFamily="34" charset="0"/>
                <a:buChar char="•"/>
              </a:pPr>
              <a:r>
                <a:rPr lang="en-US" sz="900">
                  <a:solidFill>
                    <a:srgbClr val="715B64"/>
                  </a:solidFill>
                  <a:latin typeface="Calibri" panose="020F0502020204030204"/>
                </a:rPr>
                <a:t>Transportation</a:t>
              </a:r>
            </a:p>
          </p:txBody>
        </p:sp>
        <p:sp>
          <p:nvSpPr>
            <p:cNvPr id="75" name="TextBox 74">
              <a:extLst>
                <a:ext uri="{FF2B5EF4-FFF2-40B4-BE49-F238E27FC236}">
                  <a16:creationId xmlns:a16="http://schemas.microsoft.com/office/drawing/2014/main" id="{8C562671-BCFE-09DD-A521-6D20CABEC9FF}"/>
                </a:ext>
              </a:extLst>
            </p:cNvPr>
            <p:cNvSpPr txBox="1"/>
            <p:nvPr userDrawn="1"/>
          </p:nvSpPr>
          <p:spPr>
            <a:xfrm>
              <a:off x="7232463" y="4593471"/>
              <a:ext cx="1865550" cy="1200329"/>
            </a:xfrm>
            <a:prstGeom prst="rect">
              <a:avLst/>
            </a:prstGeom>
            <a:noFill/>
          </p:spPr>
          <p:txBody>
            <a:bodyPr wrap="square">
              <a:spAutoFit/>
            </a:bodyPr>
            <a:lstStyle/>
            <a:p>
              <a:pPr marL="171450" indent="-171450">
                <a:buFont typeface="Arial" panose="020B0604020202020204" pitchFamily="34" charset="0"/>
                <a:buChar char="•"/>
              </a:pPr>
              <a:r>
                <a:rPr lang="en-US" sz="900">
                  <a:solidFill>
                    <a:srgbClr val="715B64"/>
                  </a:solidFill>
                  <a:latin typeface="Calibri" panose="020F0502020204030204"/>
                </a:rPr>
                <a:t>Agriculture</a:t>
              </a:r>
            </a:p>
            <a:p>
              <a:pPr marL="171450" indent="-171450">
                <a:buFont typeface="Arial" panose="020B0604020202020204" pitchFamily="34" charset="0"/>
                <a:buChar char="•"/>
              </a:pPr>
              <a:r>
                <a:rPr lang="en-US" sz="900">
                  <a:solidFill>
                    <a:srgbClr val="715B64"/>
                  </a:solidFill>
                  <a:latin typeface="Calibri" panose="020F0502020204030204"/>
                </a:rPr>
                <a:t>Artificial Intelligence, Cybersecurity and Privacy</a:t>
              </a:r>
            </a:p>
            <a:p>
              <a:pPr marL="171450" indent="-171450">
                <a:buFont typeface="Arial" panose="020B0604020202020204" pitchFamily="34" charset="0"/>
                <a:buChar char="•"/>
              </a:pPr>
              <a:r>
                <a:rPr lang="en-US" sz="900">
                  <a:solidFill>
                    <a:srgbClr val="715B64"/>
                  </a:solidFill>
                  <a:latin typeface="Calibri" panose="020F0502020204030204"/>
                </a:rPr>
                <a:t>Energy Supply</a:t>
              </a:r>
            </a:p>
            <a:p>
              <a:pPr marL="171450" indent="-171450">
                <a:buFont typeface="Arial" panose="020B0604020202020204" pitchFamily="34" charset="0"/>
                <a:buChar char="•"/>
              </a:pPr>
              <a:r>
                <a:rPr lang="en-US" sz="900">
                  <a:solidFill>
                    <a:srgbClr val="715B64"/>
                  </a:solidFill>
                  <a:latin typeface="Calibri" panose="020F0502020204030204"/>
                </a:rPr>
                <a:t>Health Innovations</a:t>
              </a:r>
            </a:p>
            <a:p>
              <a:pPr marL="171450" indent="-171450">
                <a:buFont typeface="Arial" panose="020B0604020202020204" pitchFamily="34" charset="0"/>
                <a:buChar char="•"/>
              </a:pPr>
              <a:r>
                <a:rPr lang="en-US" sz="900">
                  <a:solidFill>
                    <a:srgbClr val="715B64"/>
                  </a:solidFill>
                  <a:latin typeface="Calibri" panose="020F0502020204030204"/>
                </a:rPr>
                <a:t>Higher Education</a:t>
              </a:r>
            </a:p>
            <a:p>
              <a:pPr marL="171450" indent="-171450">
                <a:buFont typeface="Arial" panose="020B0604020202020204" pitchFamily="34" charset="0"/>
                <a:buChar char="•"/>
              </a:pPr>
              <a:r>
                <a:rPr lang="en-US" sz="900">
                  <a:solidFill>
                    <a:srgbClr val="715B64"/>
                  </a:solidFill>
                  <a:latin typeface="Calibri" panose="020F0502020204030204"/>
                </a:rPr>
                <a:t>Military and Veterans Affairs</a:t>
              </a:r>
            </a:p>
            <a:p>
              <a:pPr marL="171450" indent="-171450">
                <a:buFont typeface="Arial" panose="020B0604020202020204" pitchFamily="34" charset="0"/>
                <a:buChar char="•"/>
              </a:pPr>
              <a:r>
                <a:rPr lang="en-US" sz="900">
                  <a:solidFill>
                    <a:srgbClr val="715B64"/>
                  </a:solidFill>
                  <a:latin typeface="Calibri" panose="020F0502020204030204"/>
                </a:rPr>
                <a:t>State and Local Taxation</a:t>
              </a:r>
            </a:p>
          </p:txBody>
        </p:sp>
      </p:grpSp>
    </p:spTree>
    <p:extLst>
      <p:ext uri="{BB962C8B-B14F-4D97-AF65-F5344CB8AC3E}">
        <p14:creationId xmlns:p14="http://schemas.microsoft.com/office/powerpoint/2010/main" val="2539462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023Summi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40D17-4DC1-1210-0BB9-367C29AE052D}"/>
              </a:ext>
            </a:extLst>
          </p:cNvPr>
          <p:cNvSpPr>
            <a:spLocks noGrp="1"/>
          </p:cNvSpPr>
          <p:nvPr>
            <p:ph type="sldNum" sz="quarter" idx="10"/>
          </p:nvPr>
        </p:nvSpPr>
        <p:spPr/>
        <p:txBody>
          <a:bodyPr/>
          <a:lstStyle/>
          <a:p>
            <a:fld id="{4B73C415-D670-4716-A5EC-CC4D52CA2BAC}" type="slidenum">
              <a:rPr lang="en-US" smtClean="0"/>
              <a:pPr/>
              <a:t>‹#›</a:t>
            </a:fld>
            <a:endParaRPr lang="en-US"/>
          </a:p>
        </p:txBody>
      </p:sp>
      <p:pic>
        <p:nvPicPr>
          <p:cNvPr id="13" name="Picture 12" descr="A green and white logo&#10;&#10;Description automatically generated">
            <a:extLst>
              <a:ext uri="{FF2B5EF4-FFF2-40B4-BE49-F238E27FC236}">
                <a16:creationId xmlns:a16="http://schemas.microsoft.com/office/drawing/2014/main" id="{512E7EF9-6586-BADE-0272-526A5F2060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050" y="977111"/>
            <a:ext cx="10121900" cy="3258872"/>
          </a:xfrm>
          <a:prstGeom prst="rect">
            <a:avLst/>
          </a:prstGeom>
        </p:spPr>
      </p:pic>
      <p:sp>
        <p:nvSpPr>
          <p:cNvPr id="14" name="TextBox 13">
            <a:extLst>
              <a:ext uri="{FF2B5EF4-FFF2-40B4-BE49-F238E27FC236}">
                <a16:creationId xmlns:a16="http://schemas.microsoft.com/office/drawing/2014/main" id="{BF86685E-0228-0488-71C1-6C07DDBD2406}"/>
              </a:ext>
            </a:extLst>
          </p:cNvPr>
          <p:cNvSpPr txBox="1"/>
          <p:nvPr userDrawn="1"/>
        </p:nvSpPr>
        <p:spPr>
          <a:xfrm>
            <a:off x="3285416" y="4841745"/>
            <a:ext cx="5621168" cy="635948"/>
          </a:xfrm>
          <a:prstGeom prst="rect">
            <a:avLst/>
          </a:prstGeom>
        </p:spPr>
        <p:txBody>
          <a:bodyPr vert="horz" lIns="0" tIns="45720" rIns="0" bIns="45720" rtlCol="0">
            <a:noAutofit/>
          </a:bodyPr>
          <a:lstStyle/>
          <a:p>
            <a:pPr marL="114300" marR="0" lvl="0" algn="ctr">
              <a:spcBef>
                <a:spcPct val="0"/>
              </a:spcBef>
              <a:spcAft>
                <a:spcPts val="600"/>
              </a:spcAft>
              <a:buClr>
                <a:schemeClr val="accent1"/>
              </a:buClr>
            </a:pPr>
            <a:r>
              <a:rPr lang="en-US" sz="4000" b="1" spc="-200">
                <a:latin typeface="Calibri" panose="020F0502020204030204"/>
              </a:rPr>
              <a:t>Oct. 29-30, 2024</a:t>
            </a:r>
          </a:p>
        </p:txBody>
      </p:sp>
    </p:spTree>
    <p:extLst>
      <p:ext uri="{BB962C8B-B14F-4D97-AF65-F5344CB8AC3E}">
        <p14:creationId xmlns:p14="http://schemas.microsoft.com/office/powerpoint/2010/main" val="23240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How To Slides">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D8D8E-B9C2-6C11-2FCD-730037ADBF5A}"/>
              </a:ext>
            </a:extLst>
          </p:cNvPr>
          <p:cNvSpPr>
            <a:spLocks noGrp="1"/>
          </p:cNvSpPr>
          <p:nvPr>
            <p:ph type="sldNum" sz="quarter" idx="10"/>
          </p:nvPr>
        </p:nvSpPr>
        <p:spPr/>
        <p:txBody>
          <a:bodyPr/>
          <a:lstStyle/>
          <a:p>
            <a:endParaRPr lang="en-US"/>
          </a:p>
        </p:txBody>
      </p:sp>
      <p:sp>
        <p:nvSpPr>
          <p:cNvPr id="34" name="TextBox 33">
            <a:extLst>
              <a:ext uri="{FF2B5EF4-FFF2-40B4-BE49-F238E27FC236}">
                <a16:creationId xmlns:a16="http://schemas.microsoft.com/office/drawing/2014/main" id="{26BAA669-FEB0-C0DE-E159-8242D08BFDC4}"/>
              </a:ext>
            </a:extLst>
          </p:cNvPr>
          <p:cNvSpPr txBox="1"/>
          <p:nvPr userDrawn="1"/>
        </p:nvSpPr>
        <p:spPr>
          <a:xfrm>
            <a:off x="2533402" y="1182231"/>
            <a:ext cx="7125195" cy="2708434"/>
          </a:xfrm>
          <a:prstGeom prst="rect">
            <a:avLst/>
          </a:prstGeom>
          <a:noFill/>
        </p:spPr>
        <p:txBody>
          <a:bodyPr wrap="square" rtlCol="0">
            <a:spAutoFit/>
          </a:bodyPr>
          <a:lstStyle/>
          <a:p>
            <a:pPr algn="ctr"/>
            <a:r>
              <a:rPr lang="en-US" sz="3200">
                <a:solidFill>
                  <a:schemeClr val="bg1"/>
                </a:solidFill>
              </a:rPr>
              <a:t>Instructions for Use:</a:t>
            </a:r>
          </a:p>
          <a:p>
            <a:pPr algn="ctr"/>
            <a:endParaRPr lang="en-US">
              <a:solidFill>
                <a:schemeClr val="bg1"/>
              </a:solidFill>
            </a:endParaRPr>
          </a:p>
          <a:p>
            <a:pPr algn="l"/>
            <a:r>
              <a:rPr lang="en-US" sz="1800">
                <a:solidFill>
                  <a:schemeClr val="bg2"/>
                </a:solidFill>
              </a:rPr>
              <a:t>HOW TO COMPRESS IMAGE SIZE</a:t>
            </a:r>
          </a:p>
          <a:p>
            <a:pPr algn="l">
              <a:buFont typeface="Arial" panose="020B0604020202020204" pitchFamily="34" charset="0"/>
              <a:buChar char="•"/>
            </a:pPr>
            <a:r>
              <a:rPr lang="en-US" sz="1400">
                <a:solidFill>
                  <a:schemeClr val="bg1"/>
                </a:solidFill>
                <a:effectLst/>
              </a:rPr>
              <a:t>Select any image and open the “picture </a:t>
            </a:r>
            <a:br>
              <a:rPr lang="en-US" sz="1400">
                <a:solidFill>
                  <a:schemeClr val="bg1"/>
                </a:solidFill>
                <a:effectLst/>
              </a:rPr>
            </a:br>
            <a:r>
              <a:rPr lang="en-US" sz="1400">
                <a:solidFill>
                  <a:schemeClr val="bg1"/>
                </a:solidFill>
                <a:effectLst/>
              </a:rPr>
              <a:t>format” ribbon – select compress pictures </a:t>
            </a:r>
            <a:br>
              <a:rPr lang="en-US" sz="1400">
                <a:solidFill>
                  <a:schemeClr val="bg1"/>
                </a:solidFill>
                <a:effectLst/>
              </a:rPr>
            </a:br>
            <a:r>
              <a:rPr lang="en-US" sz="1400">
                <a:solidFill>
                  <a:schemeClr val="bg1"/>
                </a:solidFill>
                <a:effectLst/>
              </a:rPr>
              <a:t>and this pop up box will appear – compress </a:t>
            </a:r>
            <a:br>
              <a:rPr lang="en-US" sz="1400">
                <a:solidFill>
                  <a:schemeClr val="bg1"/>
                </a:solidFill>
                <a:effectLst/>
              </a:rPr>
            </a:br>
            <a:r>
              <a:rPr lang="en-US" sz="1400">
                <a:solidFill>
                  <a:schemeClr val="bg1"/>
                </a:solidFill>
                <a:effectLst/>
              </a:rPr>
              <a:t>your images as much as you need to make</a:t>
            </a:r>
            <a:br>
              <a:rPr lang="en-US" sz="1400">
                <a:solidFill>
                  <a:schemeClr val="bg1"/>
                </a:solidFill>
                <a:effectLst/>
              </a:rPr>
            </a:br>
            <a:r>
              <a:rPr lang="en-US" sz="1400">
                <a:solidFill>
                  <a:schemeClr val="bg1"/>
                </a:solidFill>
                <a:effectLst/>
              </a:rPr>
              <a:t> a smaller file size. You can go down to 96 </a:t>
            </a:r>
            <a:br>
              <a:rPr lang="en-US" sz="1400">
                <a:solidFill>
                  <a:schemeClr val="bg1"/>
                </a:solidFill>
                <a:effectLst/>
              </a:rPr>
            </a:br>
            <a:r>
              <a:rPr lang="en-US" sz="1400">
                <a:solidFill>
                  <a:schemeClr val="bg1"/>
                </a:solidFill>
                <a:effectLst/>
              </a:rPr>
              <a:t>dpi since the presentation will not be printed. </a:t>
            </a:r>
          </a:p>
          <a:p>
            <a:endParaRPr lang="en-US">
              <a:solidFill>
                <a:schemeClr val="tx1"/>
              </a:solidFill>
            </a:endParaRPr>
          </a:p>
        </p:txBody>
      </p:sp>
      <p:pic>
        <p:nvPicPr>
          <p:cNvPr id="7" name="Picture 6">
            <a:extLst>
              <a:ext uri="{FF2B5EF4-FFF2-40B4-BE49-F238E27FC236}">
                <a16:creationId xmlns:a16="http://schemas.microsoft.com/office/drawing/2014/main" id="{91203972-DE25-5D6D-A6CC-C3A50EDD1C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83004" y="2274328"/>
            <a:ext cx="5266401" cy="2708434"/>
          </a:xfrm>
          <a:prstGeom prst="rect">
            <a:avLst/>
          </a:prstGeom>
        </p:spPr>
      </p:pic>
    </p:spTree>
    <p:extLst>
      <p:ext uri="{BB962C8B-B14F-4D97-AF65-F5344CB8AC3E}">
        <p14:creationId xmlns:p14="http://schemas.microsoft.com/office/powerpoint/2010/main" val="3534734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2023Summi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40D17-4DC1-1210-0BB9-367C29AE052D}"/>
              </a:ext>
            </a:extLst>
          </p:cNvPr>
          <p:cNvSpPr>
            <a:spLocks noGrp="1"/>
          </p:cNvSpPr>
          <p:nvPr>
            <p:ph type="sldNum" sz="quarter" idx="10"/>
          </p:nvPr>
        </p:nvSpPr>
        <p:spPr/>
        <p:txBody>
          <a:bodyPr/>
          <a:lstStyle/>
          <a:p>
            <a:fld id="{4B73C415-D670-4716-A5EC-CC4D52CA2BAC}" type="slidenum">
              <a:rPr lang="en-US" smtClean="0"/>
              <a:pPr/>
              <a:t>‹#›</a:t>
            </a:fld>
            <a:endParaRPr lang="en-US"/>
          </a:p>
        </p:txBody>
      </p:sp>
      <p:pic>
        <p:nvPicPr>
          <p:cNvPr id="6" name="Picture 5" descr="A city skyline with water in the background&#10;&#10;Description automatically generated">
            <a:extLst>
              <a:ext uri="{FF2B5EF4-FFF2-40B4-BE49-F238E27FC236}">
                <a16:creationId xmlns:a16="http://schemas.microsoft.com/office/drawing/2014/main" id="{4311B401-C211-21B8-5B94-2F084D8696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048" t="-2797" r="19071" b="16794"/>
          <a:stretch/>
        </p:blipFill>
        <p:spPr>
          <a:xfrm>
            <a:off x="0" y="-285750"/>
            <a:ext cx="12203814" cy="6790459"/>
          </a:xfrm>
          <a:prstGeom prst="rect">
            <a:avLst/>
          </a:prstGeom>
        </p:spPr>
      </p:pic>
      <p:pic>
        <p:nvPicPr>
          <p:cNvPr id="4" name="Graphic 3">
            <a:extLst>
              <a:ext uri="{FF2B5EF4-FFF2-40B4-BE49-F238E27FC236}">
                <a16:creationId xmlns:a16="http://schemas.microsoft.com/office/drawing/2014/main" id="{E840AD2F-5DC3-75F0-BAE4-D52797238F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15366" y="79103"/>
            <a:ext cx="6161268" cy="2824254"/>
          </a:xfrm>
          <a:prstGeom prst="rect">
            <a:avLst/>
          </a:prstGeom>
        </p:spPr>
      </p:pic>
    </p:spTree>
    <p:extLst>
      <p:ext uri="{BB962C8B-B14F-4D97-AF65-F5344CB8AC3E}">
        <p14:creationId xmlns:p14="http://schemas.microsoft.com/office/powerpoint/2010/main" val="94407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2023Summi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40D17-4DC1-1210-0BB9-367C29AE052D}"/>
              </a:ext>
            </a:extLst>
          </p:cNvPr>
          <p:cNvSpPr>
            <a:spLocks noGrp="1"/>
          </p:cNvSpPr>
          <p:nvPr>
            <p:ph type="sldNum" sz="quarter" idx="10"/>
          </p:nvPr>
        </p:nvSpPr>
        <p:spPr/>
        <p:txBody>
          <a:bodyPr/>
          <a:lstStyle/>
          <a:p>
            <a:fld id="{4B73C415-D670-4716-A5EC-CC4D52CA2BAC}" type="slidenum">
              <a:rPr lang="en-US" smtClean="0"/>
              <a:pPr/>
              <a:t>‹#›</a:t>
            </a:fld>
            <a:endParaRPr lang="en-US"/>
          </a:p>
        </p:txBody>
      </p:sp>
      <p:pic>
        <p:nvPicPr>
          <p:cNvPr id="4" name="Picture 3">
            <a:extLst>
              <a:ext uri="{FF2B5EF4-FFF2-40B4-BE49-F238E27FC236}">
                <a16:creationId xmlns:a16="http://schemas.microsoft.com/office/drawing/2014/main" id="{76EAC37A-0842-47B8-C116-EA8A630EC1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364579"/>
            <a:ext cx="5769763" cy="5769763"/>
          </a:xfrm>
          <a:prstGeom prst="rect">
            <a:avLst/>
          </a:prstGeom>
        </p:spPr>
      </p:pic>
      <p:sp>
        <p:nvSpPr>
          <p:cNvPr id="5" name="TextBox 4">
            <a:extLst>
              <a:ext uri="{FF2B5EF4-FFF2-40B4-BE49-F238E27FC236}">
                <a16:creationId xmlns:a16="http://schemas.microsoft.com/office/drawing/2014/main" id="{CAAE2FBA-3367-F554-AAAE-C1708321748C}"/>
              </a:ext>
            </a:extLst>
          </p:cNvPr>
          <p:cNvSpPr txBox="1"/>
          <p:nvPr userDrawn="1"/>
        </p:nvSpPr>
        <p:spPr>
          <a:xfrm>
            <a:off x="5995508" y="942845"/>
            <a:ext cx="5621168" cy="635948"/>
          </a:xfrm>
          <a:prstGeom prst="rect">
            <a:avLst/>
          </a:prstGeom>
        </p:spPr>
        <p:txBody>
          <a:bodyPr vert="horz" lIns="0" tIns="45720" rIns="0" bIns="45720" rtlCol="0">
            <a:noAutofit/>
          </a:bodyPr>
          <a:lstStyle/>
          <a:p>
            <a:pPr marL="114300" marR="0" lvl="0">
              <a:spcBef>
                <a:spcPct val="0"/>
              </a:spcBef>
              <a:spcAft>
                <a:spcPts val="600"/>
              </a:spcAft>
              <a:buClr>
                <a:schemeClr val="accent1"/>
              </a:buClr>
            </a:pPr>
            <a:r>
              <a:rPr lang="en-US" sz="4000" b="1" spc="-200">
                <a:latin typeface="Calibri" panose="020F0502020204030204"/>
              </a:rPr>
              <a:t>2025 Legislative Summit</a:t>
            </a:r>
          </a:p>
        </p:txBody>
      </p:sp>
      <p:sp>
        <p:nvSpPr>
          <p:cNvPr id="11" name="Rectangle 10">
            <a:extLst>
              <a:ext uri="{FF2B5EF4-FFF2-40B4-BE49-F238E27FC236}">
                <a16:creationId xmlns:a16="http://schemas.microsoft.com/office/drawing/2014/main" id="{530AC1BB-16C0-2DD2-FC25-8AD55A469DDE}"/>
              </a:ext>
            </a:extLst>
          </p:cNvPr>
          <p:cNvSpPr/>
          <p:nvPr userDrawn="1"/>
        </p:nvSpPr>
        <p:spPr>
          <a:xfrm>
            <a:off x="4313562" y="1606550"/>
            <a:ext cx="7158976" cy="3651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B29E7B-1520-65E9-846C-E2ECF17DC89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16450" y="1854708"/>
            <a:ext cx="6553200" cy="3148584"/>
          </a:xfrm>
          <a:prstGeom prst="rect">
            <a:avLst/>
          </a:prstGeom>
        </p:spPr>
      </p:pic>
    </p:spTree>
    <p:extLst>
      <p:ext uri="{BB962C8B-B14F-4D97-AF65-F5344CB8AC3E}">
        <p14:creationId xmlns:p14="http://schemas.microsoft.com/office/powerpoint/2010/main" val="3453327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ierarch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9D4828-7012-5205-DC1C-2FD7B441B55A}"/>
              </a:ext>
            </a:extLst>
          </p:cNvPr>
          <p:cNvSpPr>
            <a:spLocks noGrp="1"/>
          </p:cNvSpPr>
          <p:nvPr>
            <p:ph type="sldNum" sz="quarter" idx="10"/>
          </p:nvPr>
        </p:nvSpPr>
        <p:spPr/>
        <p:txBody>
          <a:bodyPr/>
          <a:lstStyle/>
          <a:p>
            <a:fld id="{4B73C415-D670-4716-A5EC-CC4D52CA2BAC}" type="slidenum">
              <a:rPr lang="en-US" smtClean="0"/>
              <a:pPr/>
              <a:t>‹#›</a:t>
            </a:fld>
            <a:endParaRPr lang="en-US"/>
          </a:p>
        </p:txBody>
      </p:sp>
      <p:grpSp>
        <p:nvGrpSpPr>
          <p:cNvPr id="2" name="Group 1">
            <a:extLst>
              <a:ext uri="{FF2B5EF4-FFF2-40B4-BE49-F238E27FC236}">
                <a16:creationId xmlns:a16="http://schemas.microsoft.com/office/drawing/2014/main" id="{814BEE94-EBE5-8DB4-A5E0-F43DDC438738}"/>
              </a:ext>
            </a:extLst>
          </p:cNvPr>
          <p:cNvGrpSpPr/>
          <p:nvPr userDrawn="1"/>
        </p:nvGrpSpPr>
        <p:grpSpPr>
          <a:xfrm>
            <a:off x="705853" y="1431216"/>
            <a:ext cx="11196971" cy="2926080"/>
            <a:chOff x="670560" y="1503680"/>
            <a:chExt cx="11196971" cy="2926080"/>
          </a:xfrm>
        </p:grpSpPr>
        <p:grpSp>
          <p:nvGrpSpPr>
            <p:cNvPr id="4" name="Group 3">
              <a:extLst>
                <a:ext uri="{FF2B5EF4-FFF2-40B4-BE49-F238E27FC236}">
                  <a16:creationId xmlns:a16="http://schemas.microsoft.com/office/drawing/2014/main" id="{380CABDA-FA91-C660-091C-FE5984DDF0E6}"/>
                </a:ext>
              </a:extLst>
            </p:cNvPr>
            <p:cNvGrpSpPr/>
            <p:nvPr userDrawn="1"/>
          </p:nvGrpSpPr>
          <p:grpSpPr>
            <a:xfrm>
              <a:off x="1574800" y="1716139"/>
              <a:ext cx="9076486" cy="2435698"/>
              <a:chOff x="1574800" y="1716139"/>
              <a:chExt cx="9076486" cy="2435698"/>
            </a:xfrm>
          </p:grpSpPr>
          <p:cxnSp>
            <p:nvCxnSpPr>
              <p:cNvPr id="40" name="Straight Connector 39">
                <a:extLst>
                  <a:ext uri="{FF2B5EF4-FFF2-40B4-BE49-F238E27FC236}">
                    <a16:creationId xmlns:a16="http://schemas.microsoft.com/office/drawing/2014/main" id="{7BAEDBE4-9F00-D212-47E5-38C119662C35}"/>
                  </a:ext>
                </a:extLst>
              </p:cNvPr>
              <p:cNvCxnSpPr>
                <a:cxnSpLocks/>
              </p:cNvCxnSpPr>
              <p:nvPr userDrawn="1"/>
            </p:nvCxnSpPr>
            <p:spPr>
              <a:xfrm flipV="1">
                <a:off x="6579936" y="2438400"/>
                <a:ext cx="0" cy="424918"/>
              </a:xfrm>
              <a:prstGeom prst="line">
                <a:avLst/>
              </a:prstGeom>
              <a:noFill/>
              <a:ln w="12700" cap="flat" cmpd="sng" algn="ctr">
                <a:solidFill>
                  <a:srgbClr val="69696D"/>
                </a:solidFill>
                <a:prstDash val="solid"/>
                <a:miter lim="800000"/>
              </a:ln>
              <a:effectLst/>
            </p:spPr>
          </p:cxnSp>
          <p:grpSp>
            <p:nvGrpSpPr>
              <p:cNvPr id="43" name="Group 42">
                <a:extLst>
                  <a:ext uri="{FF2B5EF4-FFF2-40B4-BE49-F238E27FC236}">
                    <a16:creationId xmlns:a16="http://schemas.microsoft.com/office/drawing/2014/main" id="{BB276207-92D0-5B12-CDDD-C2E720BFA115}"/>
                  </a:ext>
                </a:extLst>
              </p:cNvPr>
              <p:cNvGrpSpPr/>
              <p:nvPr userDrawn="1"/>
            </p:nvGrpSpPr>
            <p:grpSpPr>
              <a:xfrm>
                <a:off x="1574800" y="1716139"/>
                <a:ext cx="9076486" cy="2435698"/>
                <a:chOff x="1574800" y="1716139"/>
                <a:chExt cx="9076486" cy="2435698"/>
              </a:xfrm>
            </p:grpSpPr>
            <p:cxnSp>
              <p:nvCxnSpPr>
                <p:cNvPr id="49" name="Straight Connector 48">
                  <a:extLst>
                    <a:ext uri="{FF2B5EF4-FFF2-40B4-BE49-F238E27FC236}">
                      <a16:creationId xmlns:a16="http://schemas.microsoft.com/office/drawing/2014/main" id="{AD2A416F-38A4-34C4-54EC-EAB48C9481E4}"/>
                    </a:ext>
                  </a:extLst>
                </p:cNvPr>
                <p:cNvCxnSpPr>
                  <a:cxnSpLocks/>
                </p:cNvCxnSpPr>
                <p:nvPr userDrawn="1"/>
              </p:nvCxnSpPr>
              <p:spPr>
                <a:xfrm flipV="1">
                  <a:off x="1581216" y="2975979"/>
                  <a:ext cx="0" cy="890477"/>
                </a:xfrm>
                <a:prstGeom prst="line">
                  <a:avLst/>
                </a:prstGeom>
                <a:noFill/>
                <a:ln w="12700" cap="flat" cmpd="sng" algn="ctr">
                  <a:solidFill>
                    <a:srgbClr val="69696D"/>
                  </a:solidFill>
                  <a:prstDash val="solid"/>
                  <a:miter lim="800000"/>
                </a:ln>
                <a:effectLst/>
              </p:spPr>
            </p:cxnSp>
            <p:cxnSp>
              <p:nvCxnSpPr>
                <p:cNvPr id="50" name="Straight Connector 49">
                  <a:extLst>
                    <a:ext uri="{FF2B5EF4-FFF2-40B4-BE49-F238E27FC236}">
                      <a16:creationId xmlns:a16="http://schemas.microsoft.com/office/drawing/2014/main" id="{994BB403-C05F-881A-6003-61D79138459B}"/>
                    </a:ext>
                  </a:extLst>
                </p:cNvPr>
                <p:cNvCxnSpPr/>
                <p:nvPr userDrawn="1"/>
              </p:nvCxnSpPr>
              <p:spPr>
                <a:xfrm flipV="1">
                  <a:off x="3627120" y="2966720"/>
                  <a:ext cx="0" cy="890477"/>
                </a:xfrm>
                <a:prstGeom prst="line">
                  <a:avLst/>
                </a:prstGeom>
                <a:noFill/>
                <a:ln w="12700" cap="flat" cmpd="sng" algn="ctr">
                  <a:solidFill>
                    <a:srgbClr val="69696D"/>
                  </a:solidFill>
                  <a:prstDash val="solid"/>
                  <a:miter lim="800000"/>
                </a:ln>
                <a:effectLst/>
              </p:spPr>
            </p:cxnSp>
            <p:cxnSp>
              <p:nvCxnSpPr>
                <p:cNvPr id="51" name="Straight Connector 50">
                  <a:extLst>
                    <a:ext uri="{FF2B5EF4-FFF2-40B4-BE49-F238E27FC236}">
                      <a16:creationId xmlns:a16="http://schemas.microsoft.com/office/drawing/2014/main" id="{14974DBC-5576-917D-FFA2-EA6D78A0566D}"/>
                    </a:ext>
                  </a:extLst>
                </p:cNvPr>
                <p:cNvCxnSpPr>
                  <a:cxnSpLocks/>
                </p:cNvCxnSpPr>
                <p:nvPr userDrawn="1"/>
              </p:nvCxnSpPr>
              <p:spPr>
                <a:xfrm flipV="1">
                  <a:off x="6116320" y="1869440"/>
                  <a:ext cx="0" cy="1987757"/>
                </a:xfrm>
                <a:prstGeom prst="line">
                  <a:avLst/>
                </a:prstGeom>
                <a:noFill/>
                <a:ln w="12700" cap="flat" cmpd="sng" algn="ctr">
                  <a:solidFill>
                    <a:srgbClr val="69696D"/>
                  </a:solidFill>
                  <a:prstDash val="solid"/>
                  <a:miter lim="800000"/>
                </a:ln>
                <a:effectLst/>
              </p:spPr>
            </p:cxnSp>
            <p:cxnSp>
              <p:nvCxnSpPr>
                <p:cNvPr id="52" name="Straight Connector 51">
                  <a:extLst>
                    <a:ext uri="{FF2B5EF4-FFF2-40B4-BE49-F238E27FC236}">
                      <a16:creationId xmlns:a16="http://schemas.microsoft.com/office/drawing/2014/main" id="{71B4E8A2-C2C7-4F1E-FCA6-CB50906DC9FA}"/>
                    </a:ext>
                  </a:extLst>
                </p:cNvPr>
                <p:cNvCxnSpPr>
                  <a:cxnSpLocks/>
                </p:cNvCxnSpPr>
                <p:nvPr userDrawn="1"/>
              </p:nvCxnSpPr>
              <p:spPr>
                <a:xfrm flipV="1">
                  <a:off x="7528560" y="1950720"/>
                  <a:ext cx="0" cy="1987757"/>
                </a:xfrm>
                <a:prstGeom prst="line">
                  <a:avLst/>
                </a:prstGeom>
                <a:noFill/>
                <a:ln w="12700" cap="flat" cmpd="sng" algn="ctr">
                  <a:solidFill>
                    <a:srgbClr val="69696D"/>
                  </a:solidFill>
                  <a:prstDash val="solid"/>
                  <a:miter lim="800000"/>
                </a:ln>
                <a:effectLst/>
              </p:spPr>
            </p:cxnSp>
            <p:cxnSp>
              <p:nvCxnSpPr>
                <p:cNvPr id="53" name="Straight Connector 52">
                  <a:extLst>
                    <a:ext uri="{FF2B5EF4-FFF2-40B4-BE49-F238E27FC236}">
                      <a16:creationId xmlns:a16="http://schemas.microsoft.com/office/drawing/2014/main" id="{51C340FC-B600-1EE0-CE6F-B38F764F0009}"/>
                    </a:ext>
                  </a:extLst>
                </p:cNvPr>
                <p:cNvCxnSpPr>
                  <a:cxnSpLocks/>
                </p:cNvCxnSpPr>
                <p:nvPr userDrawn="1"/>
              </p:nvCxnSpPr>
              <p:spPr>
                <a:xfrm flipV="1">
                  <a:off x="10644870" y="2438400"/>
                  <a:ext cx="0" cy="680720"/>
                </a:xfrm>
                <a:prstGeom prst="line">
                  <a:avLst/>
                </a:prstGeom>
                <a:noFill/>
                <a:ln w="12700" cap="flat" cmpd="sng" algn="ctr">
                  <a:solidFill>
                    <a:srgbClr val="69696D"/>
                  </a:solidFill>
                  <a:prstDash val="solid"/>
                  <a:miter lim="800000"/>
                </a:ln>
                <a:effectLst/>
              </p:spPr>
            </p:cxnSp>
            <p:cxnSp>
              <p:nvCxnSpPr>
                <p:cNvPr id="54" name="Straight Connector 53">
                  <a:extLst>
                    <a:ext uri="{FF2B5EF4-FFF2-40B4-BE49-F238E27FC236}">
                      <a16:creationId xmlns:a16="http://schemas.microsoft.com/office/drawing/2014/main" id="{A8D31C9D-80D9-1252-AFFB-0A3F08E572FA}"/>
                    </a:ext>
                  </a:extLst>
                </p:cNvPr>
                <p:cNvCxnSpPr>
                  <a:cxnSpLocks/>
                </p:cNvCxnSpPr>
                <p:nvPr userDrawn="1"/>
              </p:nvCxnSpPr>
              <p:spPr>
                <a:xfrm flipV="1">
                  <a:off x="8607204" y="1717941"/>
                  <a:ext cx="0" cy="424918"/>
                </a:xfrm>
                <a:prstGeom prst="line">
                  <a:avLst/>
                </a:prstGeom>
                <a:noFill/>
                <a:ln w="12700" cap="flat" cmpd="sng" algn="ctr">
                  <a:solidFill>
                    <a:srgbClr val="69696D"/>
                  </a:solidFill>
                  <a:prstDash val="solid"/>
                  <a:miter lim="800000"/>
                </a:ln>
                <a:effectLst/>
              </p:spPr>
            </p:cxnSp>
            <p:cxnSp>
              <p:nvCxnSpPr>
                <p:cNvPr id="62" name="Straight Connector 61">
                  <a:extLst>
                    <a:ext uri="{FF2B5EF4-FFF2-40B4-BE49-F238E27FC236}">
                      <a16:creationId xmlns:a16="http://schemas.microsoft.com/office/drawing/2014/main" id="{8611A342-22B7-A90B-4EA0-2EC743180FBF}"/>
                    </a:ext>
                  </a:extLst>
                </p:cNvPr>
                <p:cNvCxnSpPr>
                  <a:cxnSpLocks/>
                </p:cNvCxnSpPr>
                <p:nvPr userDrawn="1"/>
              </p:nvCxnSpPr>
              <p:spPr>
                <a:xfrm>
                  <a:off x="3620704" y="1716139"/>
                  <a:ext cx="4991699" cy="0"/>
                </a:xfrm>
                <a:prstGeom prst="line">
                  <a:avLst/>
                </a:prstGeom>
                <a:noFill/>
                <a:ln w="12700" cap="flat" cmpd="sng" algn="ctr">
                  <a:solidFill>
                    <a:srgbClr val="69696D"/>
                  </a:solidFill>
                  <a:prstDash val="solid"/>
                  <a:miter lim="800000"/>
                </a:ln>
                <a:effectLst/>
              </p:spPr>
            </p:cxnSp>
            <p:cxnSp>
              <p:nvCxnSpPr>
                <p:cNvPr id="63" name="Straight Connector 62">
                  <a:extLst>
                    <a:ext uri="{FF2B5EF4-FFF2-40B4-BE49-F238E27FC236}">
                      <a16:creationId xmlns:a16="http://schemas.microsoft.com/office/drawing/2014/main" id="{C542FBBF-851E-BC6D-EE9B-4D261F175608}"/>
                    </a:ext>
                  </a:extLst>
                </p:cNvPr>
                <p:cNvCxnSpPr>
                  <a:cxnSpLocks/>
                </p:cNvCxnSpPr>
                <p:nvPr userDrawn="1"/>
              </p:nvCxnSpPr>
              <p:spPr>
                <a:xfrm>
                  <a:off x="1574800" y="2975979"/>
                  <a:ext cx="2062480" cy="0"/>
                </a:xfrm>
                <a:prstGeom prst="line">
                  <a:avLst/>
                </a:prstGeom>
                <a:noFill/>
                <a:ln w="12700" cap="flat" cmpd="sng" algn="ctr">
                  <a:solidFill>
                    <a:srgbClr val="69696D"/>
                  </a:solidFill>
                  <a:prstDash val="solid"/>
                  <a:miter lim="800000"/>
                </a:ln>
                <a:effectLst/>
              </p:spPr>
            </p:cxnSp>
            <p:cxnSp>
              <p:nvCxnSpPr>
                <p:cNvPr id="64" name="Straight Connector 63">
                  <a:extLst>
                    <a:ext uri="{FF2B5EF4-FFF2-40B4-BE49-F238E27FC236}">
                      <a16:creationId xmlns:a16="http://schemas.microsoft.com/office/drawing/2014/main" id="{1AE995F3-911F-0F8B-4653-7B22477E0594}"/>
                    </a:ext>
                  </a:extLst>
                </p:cNvPr>
                <p:cNvCxnSpPr>
                  <a:cxnSpLocks/>
                </p:cNvCxnSpPr>
                <p:nvPr userDrawn="1"/>
              </p:nvCxnSpPr>
              <p:spPr>
                <a:xfrm>
                  <a:off x="6573520" y="2438400"/>
                  <a:ext cx="4077766" cy="0"/>
                </a:xfrm>
                <a:prstGeom prst="line">
                  <a:avLst/>
                </a:prstGeom>
                <a:noFill/>
                <a:ln w="12700" cap="flat" cmpd="sng" algn="ctr">
                  <a:solidFill>
                    <a:srgbClr val="69696D"/>
                  </a:solidFill>
                  <a:prstDash val="solid"/>
                  <a:miter lim="800000"/>
                </a:ln>
                <a:effectLst/>
              </p:spPr>
            </p:cxnSp>
            <p:cxnSp>
              <p:nvCxnSpPr>
                <p:cNvPr id="65" name="Straight Connector 64">
                  <a:extLst>
                    <a:ext uri="{FF2B5EF4-FFF2-40B4-BE49-F238E27FC236}">
                      <a16:creationId xmlns:a16="http://schemas.microsoft.com/office/drawing/2014/main" id="{58678940-B560-70B3-5B44-4BAC59A80EC9}"/>
                    </a:ext>
                  </a:extLst>
                </p:cNvPr>
                <p:cNvCxnSpPr>
                  <a:cxnSpLocks/>
                </p:cNvCxnSpPr>
                <p:nvPr userDrawn="1"/>
              </p:nvCxnSpPr>
              <p:spPr>
                <a:xfrm flipV="1">
                  <a:off x="3627120" y="1716139"/>
                  <a:ext cx="0" cy="1147179"/>
                </a:xfrm>
                <a:prstGeom prst="line">
                  <a:avLst/>
                </a:prstGeom>
                <a:noFill/>
                <a:ln w="12700" cap="flat" cmpd="sng" algn="ctr">
                  <a:solidFill>
                    <a:srgbClr val="69696D"/>
                  </a:solidFill>
                  <a:prstDash val="solid"/>
                  <a:miter lim="800000"/>
                </a:ln>
                <a:effectLst/>
              </p:spPr>
            </p:cxnSp>
            <p:cxnSp>
              <p:nvCxnSpPr>
                <p:cNvPr id="66" name="Straight Connector 65">
                  <a:extLst>
                    <a:ext uri="{FF2B5EF4-FFF2-40B4-BE49-F238E27FC236}">
                      <a16:creationId xmlns:a16="http://schemas.microsoft.com/office/drawing/2014/main" id="{4D12080F-52A9-740F-6BF4-14EEA38E2719}"/>
                    </a:ext>
                  </a:extLst>
                </p:cNvPr>
                <p:cNvCxnSpPr>
                  <a:cxnSpLocks/>
                </p:cNvCxnSpPr>
                <p:nvPr userDrawn="1"/>
              </p:nvCxnSpPr>
              <p:spPr>
                <a:xfrm>
                  <a:off x="6115558" y="1956771"/>
                  <a:ext cx="1413002" cy="0"/>
                </a:xfrm>
                <a:prstGeom prst="line">
                  <a:avLst/>
                </a:prstGeom>
                <a:noFill/>
                <a:ln w="12700" cap="flat" cmpd="sng" algn="ctr">
                  <a:solidFill>
                    <a:srgbClr val="69696D"/>
                  </a:solidFill>
                  <a:prstDash val="solid"/>
                  <a:miter lim="800000"/>
                </a:ln>
                <a:effectLst/>
              </p:spPr>
            </p:cxnSp>
            <p:cxnSp>
              <p:nvCxnSpPr>
                <p:cNvPr id="67" name="Straight Connector 66">
                  <a:extLst>
                    <a:ext uri="{FF2B5EF4-FFF2-40B4-BE49-F238E27FC236}">
                      <a16:creationId xmlns:a16="http://schemas.microsoft.com/office/drawing/2014/main" id="{C45D346B-C007-AA83-1BE5-5D79ECE71A6F}"/>
                    </a:ext>
                  </a:extLst>
                </p:cNvPr>
                <p:cNvCxnSpPr>
                  <a:cxnSpLocks/>
                </p:cNvCxnSpPr>
                <p:nvPr userDrawn="1"/>
              </p:nvCxnSpPr>
              <p:spPr>
                <a:xfrm>
                  <a:off x="6431765" y="4151837"/>
                  <a:ext cx="1413002" cy="0"/>
                </a:xfrm>
                <a:prstGeom prst="line">
                  <a:avLst/>
                </a:prstGeom>
                <a:noFill/>
                <a:ln w="12700" cap="flat" cmpd="sng" algn="ctr">
                  <a:solidFill>
                    <a:srgbClr val="69696D"/>
                  </a:solidFill>
                  <a:prstDash val="solid"/>
                  <a:miter lim="800000"/>
                </a:ln>
                <a:effectLst/>
              </p:spPr>
            </p:cxnSp>
          </p:grpSp>
        </p:grpSp>
        <p:grpSp>
          <p:nvGrpSpPr>
            <p:cNvPr id="15" name="Group 14">
              <a:extLst>
                <a:ext uri="{FF2B5EF4-FFF2-40B4-BE49-F238E27FC236}">
                  <a16:creationId xmlns:a16="http://schemas.microsoft.com/office/drawing/2014/main" id="{50A600EC-4DF0-EE37-8D72-058D9D446064}"/>
                </a:ext>
              </a:extLst>
            </p:cNvPr>
            <p:cNvGrpSpPr/>
            <p:nvPr userDrawn="1"/>
          </p:nvGrpSpPr>
          <p:grpSpPr>
            <a:xfrm>
              <a:off x="670560" y="1503680"/>
              <a:ext cx="11196971" cy="2926080"/>
              <a:chOff x="670560" y="1503680"/>
              <a:chExt cx="11196971" cy="2926080"/>
            </a:xfrm>
          </p:grpSpPr>
          <p:sp>
            <p:nvSpPr>
              <p:cNvPr id="19" name="Rectangle 18">
                <a:extLst>
                  <a:ext uri="{FF2B5EF4-FFF2-40B4-BE49-F238E27FC236}">
                    <a16:creationId xmlns:a16="http://schemas.microsoft.com/office/drawing/2014/main" id="{D9A90D7A-91EB-CC73-E38E-07CA825B5657}"/>
                  </a:ext>
                </a:extLst>
              </p:cNvPr>
              <p:cNvSpPr/>
              <p:nvPr userDrawn="1"/>
            </p:nvSpPr>
            <p:spPr>
              <a:xfrm>
                <a:off x="5212080" y="1503680"/>
                <a:ext cx="1808480" cy="568960"/>
              </a:xfrm>
              <a:prstGeom prst="rect">
                <a:avLst/>
              </a:prstGeom>
              <a:solidFill>
                <a:srgbClr val="2058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NCSL EXECUTIVE COMMITTEE</a:t>
                </a:r>
              </a:p>
            </p:txBody>
          </p:sp>
          <p:sp>
            <p:nvSpPr>
              <p:cNvPr id="22" name="Rectangle 21">
                <a:extLst>
                  <a:ext uri="{FF2B5EF4-FFF2-40B4-BE49-F238E27FC236}">
                    <a16:creationId xmlns:a16="http://schemas.microsoft.com/office/drawing/2014/main" id="{95097204-3018-0B93-56DB-9063A5E6598D}"/>
                  </a:ext>
                </a:extLst>
              </p:cNvPr>
              <p:cNvSpPr/>
              <p:nvPr userDrawn="1"/>
            </p:nvSpPr>
            <p:spPr>
              <a:xfrm>
                <a:off x="2733040" y="2702560"/>
                <a:ext cx="1808480" cy="568960"/>
              </a:xfrm>
              <a:prstGeom prst="rect">
                <a:avLst/>
              </a:prstGeom>
              <a:solidFill>
                <a:srgbClr val="715B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NCSL CEO</a:t>
                </a:r>
              </a:p>
            </p:txBody>
          </p:sp>
          <p:sp>
            <p:nvSpPr>
              <p:cNvPr id="24" name="Rectangle 23">
                <a:extLst>
                  <a:ext uri="{FF2B5EF4-FFF2-40B4-BE49-F238E27FC236}">
                    <a16:creationId xmlns:a16="http://schemas.microsoft.com/office/drawing/2014/main" id="{07D7FE5C-B1DE-9326-2C78-C4218FE9D2A4}"/>
                  </a:ext>
                </a:extLst>
              </p:cNvPr>
              <p:cNvSpPr/>
              <p:nvPr userDrawn="1"/>
            </p:nvSpPr>
            <p:spPr>
              <a:xfrm>
                <a:off x="2733040" y="3857197"/>
                <a:ext cx="1808480" cy="568960"/>
              </a:xfrm>
              <a:prstGeom prst="rect">
                <a:avLst/>
              </a:prstGeom>
              <a:solidFill>
                <a:srgbClr val="715B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D.C. OFFICE</a:t>
                </a:r>
              </a:p>
            </p:txBody>
          </p:sp>
          <p:sp>
            <p:nvSpPr>
              <p:cNvPr id="27" name="Rectangle 26">
                <a:extLst>
                  <a:ext uri="{FF2B5EF4-FFF2-40B4-BE49-F238E27FC236}">
                    <a16:creationId xmlns:a16="http://schemas.microsoft.com/office/drawing/2014/main" id="{6B031155-3F89-FBF8-3DC0-0DAE081A5E37}"/>
                  </a:ext>
                </a:extLst>
              </p:cNvPr>
              <p:cNvSpPr/>
              <p:nvPr userDrawn="1"/>
            </p:nvSpPr>
            <p:spPr>
              <a:xfrm>
                <a:off x="670560" y="3857197"/>
                <a:ext cx="1808480" cy="568960"/>
              </a:xfrm>
              <a:prstGeom prst="rect">
                <a:avLst/>
              </a:prstGeom>
              <a:solidFill>
                <a:srgbClr val="715B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DENVER OFFICE</a:t>
                </a:r>
              </a:p>
            </p:txBody>
          </p:sp>
          <p:sp>
            <p:nvSpPr>
              <p:cNvPr id="28" name="Rectangle 27">
                <a:extLst>
                  <a:ext uri="{FF2B5EF4-FFF2-40B4-BE49-F238E27FC236}">
                    <a16:creationId xmlns:a16="http://schemas.microsoft.com/office/drawing/2014/main" id="{40AA38FB-A625-EB71-486B-0BB2076F5BDA}"/>
                  </a:ext>
                </a:extLst>
              </p:cNvPr>
              <p:cNvSpPr/>
              <p:nvPr userDrawn="1"/>
            </p:nvSpPr>
            <p:spPr>
              <a:xfrm>
                <a:off x="7254240" y="3860800"/>
                <a:ext cx="1808480" cy="568960"/>
              </a:xfrm>
              <a:prstGeom prst="rect">
                <a:avLst/>
              </a:prstGeom>
              <a:solidFill>
                <a:srgbClr val="9D64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8 TASK FORCES</a:t>
                </a:r>
              </a:p>
            </p:txBody>
          </p:sp>
          <p:sp>
            <p:nvSpPr>
              <p:cNvPr id="30" name="Rectangle 29">
                <a:extLst>
                  <a:ext uri="{FF2B5EF4-FFF2-40B4-BE49-F238E27FC236}">
                    <a16:creationId xmlns:a16="http://schemas.microsoft.com/office/drawing/2014/main" id="{6713FB2C-1903-8C7C-3093-F77DE69EE10D}"/>
                  </a:ext>
                </a:extLst>
              </p:cNvPr>
              <p:cNvSpPr/>
              <p:nvPr userDrawn="1"/>
            </p:nvSpPr>
            <p:spPr>
              <a:xfrm>
                <a:off x="5191760" y="3860800"/>
                <a:ext cx="1808480" cy="568960"/>
              </a:xfrm>
              <a:prstGeom prst="rect">
                <a:avLst/>
              </a:prstGeom>
              <a:solidFill>
                <a:srgbClr val="B1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11 STANDING COMMITTEES</a:t>
                </a:r>
              </a:p>
            </p:txBody>
          </p:sp>
          <p:sp>
            <p:nvSpPr>
              <p:cNvPr id="32" name="Rectangle 31">
                <a:extLst>
                  <a:ext uri="{FF2B5EF4-FFF2-40B4-BE49-F238E27FC236}">
                    <a16:creationId xmlns:a16="http://schemas.microsoft.com/office/drawing/2014/main" id="{526B05B6-8DF2-B06C-5492-90919952758F}"/>
                  </a:ext>
                </a:extLst>
              </p:cNvPr>
              <p:cNvSpPr/>
              <p:nvPr userDrawn="1"/>
            </p:nvSpPr>
            <p:spPr>
              <a:xfrm>
                <a:off x="5190236" y="2702560"/>
                <a:ext cx="1808480" cy="568960"/>
              </a:xfrm>
              <a:prstGeom prst="rect">
                <a:avLst/>
              </a:prstGeom>
              <a:solidFill>
                <a:srgbClr val="B1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STEERING COMMITTEE </a:t>
                </a:r>
                <a:b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b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AND OVERALL </a:t>
                </a:r>
                <a:b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b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COMMITTEE OFFICERS</a:t>
                </a:r>
              </a:p>
            </p:txBody>
          </p:sp>
          <p:sp>
            <p:nvSpPr>
              <p:cNvPr id="34" name="Rectangle 33">
                <a:extLst>
                  <a:ext uri="{FF2B5EF4-FFF2-40B4-BE49-F238E27FC236}">
                    <a16:creationId xmlns:a16="http://schemas.microsoft.com/office/drawing/2014/main" id="{81DA0B02-9F2F-860C-45D0-01C4FCFD2AB7}"/>
                  </a:ext>
                </a:extLst>
              </p:cNvPr>
              <p:cNvSpPr/>
              <p:nvPr userDrawn="1"/>
            </p:nvSpPr>
            <p:spPr>
              <a:xfrm>
                <a:off x="7699756" y="2092960"/>
                <a:ext cx="1808480" cy="568960"/>
              </a:xfrm>
              <a:prstGeom prst="rect">
                <a:avLst/>
              </a:prstGeom>
              <a:solidFill>
                <a:srgbClr val="70C3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LEGISLATIVE STAFF COORDINATING COMMITTEE</a:t>
                </a:r>
              </a:p>
            </p:txBody>
          </p:sp>
          <p:sp>
            <p:nvSpPr>
              <p:cNvPr id="36" name="Rectangle 35">
                <a:extLst>
                  <a:ext uri="{FF2B5EF4-FFF2-40B4-BE49-F238E27FC236}">
                    <a16:creationId xmlns:a16="http://schemas.microsoft.com/office/drawing/2014/main" id="{F2C8E43C-04CE-1409-53F2-602BBEE89F5E}"/>
                  </a:ext>
                </a:extLst>
              </p:cNvPr>
              <p:cNvSpPr/>
              <p:nvPr userDrawn="1"/>
            </p:nvSpPr>
            <p:spPr>
              <a:xfrm>
                <a:off x="9413513" y="2976879"/>
                <a:ext cx="2454018" cy="568960"/>
              </a:xfrm>
              <a:prstGeom prst="rect">
                <a:avLst/>
              </a:prstGeom>
              <a:solidFill>
                <a:srgbClr val="6969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9 PROFESSIONAL STAFF ASSOCIATIONS</a:t>
                </a:r>
              </a:p>
            </p:txBody>
          </p:sp>
        </p:grpSp>
      </p:grpSp>
      <p:pic>
        <p:nvPicPr>
          <p:cNvPr id="69" name="Picture 4">
            <a:extLst>
              <a:ext uri="{FF2B5EF4-FFF2-40B4-BE49-F238E27FC236}">
                <a16:creationId xmlns:a16="http://schemas.microsoft.com/office/drawing/2014/main" id="{783D7C16-CBEC-A43D-CF49-AD257BB491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86741" y="224353"/>
            <a:ext cx="2418517" cy="891770"/>
          </a:xfrm>
          <a:prstGeom prst="rect">
            <a:avLst/>
          </a:prstGeom>
        </p:spPr>
      </p:pic>
      <p:sp>
        <p:nvSpPr>
          <p:cNvPr id="70" name="TextBox 69">
            <a:extLst>
              <a:ext uri="{FF2B5EF4-FFF2-40B4-BE49-F238E27FC236}">
                <a16:creationId xmlns:a16="http://schemas.microsoft.com/office/drawing/2014/main" id="{54CCB8CE-4A29-8B7C-565A-30D1CB6AE5ED}"/>
              </a:ext>
            </a:extLst>
          </p:cNvPr>
          <p:cNvSpPr txBox="1"/>
          <p:nvPr userDrawn="1"/>
        </p:nvSpPr>
        <p:spPr>
          <a:xfrm>
            <a:off x="670560" y="4391679"/>
            <a:ext cx="1933026" cy="1200329"/>
          </a:xfrm>
          <a:prstGeom prst="rect">
            <a:avLst/>
          </a:prstGeom>
          <a:noFill/>
        </p:spPr>
        <p:txBody>
          <a:bodyPr wrap="square">
            <a:spAutoFit/>
          </a:bodyPr>
          <a:lstStyle/>
          <a:p>
            <a:pPr marL="171450" indent="-171450">
              <a:buFont typeface="Arial" panose="020B0604020202020204" pitchFamily="34" charset="0"/>
              <a:buChar char="•"/>
            </a:pPr>
            <a:r>
              <a:rPr lang="en-US" sz="900">
                <a:solidFill>
                  <a:srgbClr val="715B64"/>
                </a:solidFill>
                <a:latin typeface="Calibri" panose="020F0502020204030204"/>
              </a:rPr>
              <a:t>Communications and Outreach</a:t>
            </a:r>
          </a:p>
          <a:p>
            <a:pPr marL="171450" indent="-171450">
              <a:buFont typeface="Arial" panose="020B0604020202020204" pitchFamily="34" charset="0"/>
              <a:buChar char="•"/>
            </a:pPr>
            <a:r>
              <a:rPr lang="en-US" sz="900">
                <a:solidFill>
                  <a:srgbClr val="715B64"/>
                </a:solidFill>
                <a:latin typeface="Calibri" panose="020F0502020204030204"/>
              </a:rPr>
              <a:t>Finance/Accounting</a:t>
            </a:r>
          </a:p>
          <a:p>
            <a:pPr marL="171450" indent="-171450">
              <a:buFont typeface="Arial" panose="020B0604020202020204" pitchFamily="34" charset="0"/>
              <a:buChar char="•"/>
            </a:pPr>
            <a:r>
              <a:rPr lang="en-US" sz="900">
                <a:solidFill>
                  <a:srgbClr val="715B64"/>
                </a:solidFill>
                <a:latin typeface="Calibri" panose="020F0502020204030204"/>
              </a:rPr>
              <a:t>Leaders/International</a:t>
            </a:r>
          </a:p>
          <a:p>
            <a:pPr marL="171450" indent="-171450">
              <a:buFont typeface="Arial" panose="020B0604020202020204" pitchFamily="34" charset="0"/>
              <a:buChar char="•"/>
            </a:pPr>
            <a:r>
              <a:rPr lang="en-US" sz="900">
                <a:solidFill>
                  <a:srgbClr val="715B64"/>
                </a:solidFill>
                <a:latin typeface="Calibri" panose="020F0502020204030204"/>
              </a:rPr>
              <a:t>NCSL Foundation</a:t>
            </a:r>
          </a:p>
          <a:p>
            <a:pPr marL="171450" indent="-171450">
              <a:buFont typeface="Arial" panose="020B0604020202020204" pitchFamily="34" charset="0"/>
              <a:buChar char="•"/>
            </a:pPr>
            <a:r>
              <a:rPr lang="en-US" sz="900">
                <a:solidFill>
                  <a:srgbClr val="715B64"/>
                </a:solidFill>
                <a:latin typeface="Calibri" panose="020F0502020204030204"/>
              </a:rPr>
              <a:t>Operations</a:t>
            </a:r>
          </a:p>
          <a:p>
            <a:pPr marL="171450" indent="-171450">
              <a:buFont typeface="Arial" panose="020B0604020202020204" pitchFamily="34" charset="0"/>
              <a:buChar char="•"/>
            </a:pPr>
            <a:r>
              <a:rPr lang="en-US" sz="900">
                <a:solidFill>
                  <a:srgbClr val="715B64"/>
                </a:solidFill>
                <a:latin typeface="Calibri" panose="020F0502020204030204"/>
              </a:rPr>
              <a:t>State Policy Research</a:t>
            </a:r>
          </a:p>
          <a:p>
            <a:pPr marL="171450" indent="-171450">
              <a:buFont typeface="Arial" panose="020B0604020202020204" pitchFamily="34" charset="0"/>
              <a:buChar char="•"/>
            </a:pPr>
            <a:r>
              <a:rPr lang="en-US" sz="900">
                <a:solidFill>
                  <a:srgbClr val="715B64"/>
                </a:solidFill>
                <a:latin typeface="Calibri" panose="020F0502020204030204"/>
              </a:rPr>
              <a:t>State Services</a:t>
            </a:r>
          </a:p>
          <a:p>
            <a:pPr marL="171450" indent="-171450">
              <a:buFont typeface="Arial" panose="020B0604020202020204" pitchFamily="34" charset="0"/>
              <a:buChar char="•"/>
            </a:pPr>
            <a:r>
              <a:rPr lang="en-US" sz="900">
                <a:solidFill>
                  <a:srgbClr val="715B64"/>
                </a:solidFill>
                <a:latin typeface="Calibri" panose="020F0502020204030204"/>
              </a:rPr>
              <a:t>Training</a:t>
            </a:r>
          </a:p>
        </p:txBody>
      </p:sp>
      <p:sp>
        <p:nvSpPr>
          <p:cNvPr id="71" name="TextBox 70">
            <a:extLst>
              <a:ext uri="{FF2B5EF4-FFF2-40B4-BE49-F238E27FC236}">
                <a16:creationId xmlns:a16="http://schemas.microsoft.com/office/drawing/2014/main" id="{D1B8A38D-8549-D0AB-0E55-9FD7897BC374}"/>
              </a:ext>
            </a:extLst>
          </p:cNvPr>
          <p:cNvSpPr txBox="1"/>
          <p:nvPr userDrawn="1"/>
        </p:nvSpPr>
        <p:spPr>
          <a:xfrm>
            <a:off x="2722880" y="4391679"/>
            <a:ext cx="1808480" cy="230832"/>
          </a:xfrm>
          <a:prstGeom prst="rect">
            <a:avLst/>
          </a:prstGeom>
          <a:noFill/>
        </p:spPr>
        <p:txBody>
          <a:bodyPr wrap="square">
            <a:spAutoFit/>
          </a:bodyPr>
          <a:lstStyle/>
          <a:p>
            <a:pPr marL="171450" indent="-171450">
              <a:buFont typeface="Arial" panose="020B0604020202020204" pitchFamily="34" charset="0"/>
              <a:buChar char="•"/>
            </a:pPr>
            <a:r>
              <a:rPr lang="en-US" sz="900">
                <a:solidFill>
                  <a:srgbClr val="715B64"/>
                </a:solidFill>
                <a:latin typeface="Calibri" panose="020F0502020204030204"/>
              </a:rPr>
              <a:t>State-Federal Relations</a:t>
            </a:r>
          </a:p>
        </p:txBody>
      </p:sp>
      <p:sp>
        <p:nvSpPr>
          <p:cNvPr id="72" name="TextBox 71">
            <a:extLst>
              <a:ext uri="{FF2B5EF4-FFF2-40B4-BE49-F238E27FC236}">
                <a16:creationId xmlns:a16="http://schemas.microsoft.com/office/drawing/2014/main" id="{1CA95A5B-C658-01B7-A5A5-163ABB8633AD}"/>
              </a:ext>
            </a:extLst>
          </p:cNvPr>
          <p:cNvSpPr txBox="1"/>
          <p:nvPr userDrawn="1"/>
        </p:nvSpPr>
        <p:spPr>
          <a:xfrm>
            <a:off x="9362276" y="3537090"/>
            <a:ext cx="2540547" cy="2462213"/>
          </a:xfrm>
          <a:prstGeom prst="rect">
            <a:avLst/>
          </a:prstGeom>
          <a:noFill/>
        </p:spPr>
        <p:txBody>
          <a:bodyPr wrap="square">
            <a:spAutoFit/>
          </a:bodyPr>
          <a:lstStyle/>
          <a:p>
            <a:pPr marL="171450" indent="-171450">
              <a:buFont typeface="Arial" panose="020B0604020202020204" pitchFamily="34" charset="0"/>
              <a:buChar char="•"/>
            </a:pPr>
            <a:r>
              <a:rPr lang="en-US" sz="900" b="1">
                <a:solidFill>
                  <a:srgbClr val="69696D"/>
                </a:solidFill>
                <a:latin typeface="Calibri" panose="020F0502020204030204"/>
              </a:rPr>
              <a:t>ASLCS: </a:t>
            </a:r>
            <a:r>
              <a:rPr lang="en-US" sz="900">
                <a:solidFill>
                  <a:srgbClr val="69696D"/>
                </a:solidFill>
                <a:latin typeface="Calibri" panose="020F0502020204030204"/>
              </a:rPr>
              <a:t>American Society of Legislative Clerks and Secretaries</a:t>
            </a:r>
          </a:p>
          <a:p>
            <a:pPr marL="171450" indent="-171450">
              <a:buFont typeface="Arial" panose="020B0604020202020204" pitchFamily="34" charset="0"/>
              <a:buChar char="•"/>
            </a:pPr>
            <a:r>
              <a:rPr lang="en-US" sz="900" b="1">
                <a:solidFill>
                  <a:srgbClr val="69696D"/>
                </a:solidFill>
                <a:latin typeface="Calibri" panose="020F0502020204030204"/>
              </a:rPr>
              <a:t>LINCS: </a:t>
            </a:r>
            <a:r>
              <a:rPr lang="en-US" sz="900">
                <a:solidFill>
                  <a:srgbClr val="69696D"/>
                </a:solidFill>
                <a:latin typeface="Calibri" panose="020F0502020204030204"/>
              </a:rPr>
              <a:t>Legislative Information and Communications Staff</a:t>
            </a:r>
          </a:p>
          <a:p>
            <a:pPr marL="171450" indent="-171450">
              <a:buFont typeface="Arial" panose="020B0604020202020204" pitchFamily="34" charset="0"/>
              <a:buChar char="•"/>
            </a:pPr>
            <a:r>
              <a:rPr lang="en-US" sz="900" b="1">
                <a:solidFill>
                  <a:srgbClr val="69696D"/>
                </a:solidFill>
                <a:latin typeface="Calibri" panose="020F0502020204030204"/>
              </a:rPr>
              <a:t>LRL: </a:t>
            </a:r>
            <a:r>
              <a:rPr lang="en-US" sz="900">
                <a:solidFill>
                  <a:srgbClr val="69696D"/>
                </a:solidFill>
                <a:latin typeface="Calibri" panose="020F0502020204030204"/>
              </a:rPr>
              <a:t>Legislative Research Librarians</a:t>
            </a:r>
          </a:p>
          <a:p>
            <a:pPr marL="171450" indent="-171450">
              <a:buFont typeface="Arial" panose="020B0604020202020204" pitchFamily="34" charset="0"/>
              <a:buChar char="•"/>
            </a:pPr>
            <a:r>
              <a:rPr lang="en-US" sz="900" b="1">
                <a:solidFill>
                  <a:srgbClr val="69696D"/>
                </a:solidFill>
                <a:latin typeface="Calibri" panose="020F0502020204030204"/>
              </a:rPr>
              <a:t>LSPA: </a:t>
            </a:r>
            <a:r>
              <a:rPr lang="en-US" sz="900">
                <a:solidFill>
                  <a:srgbClr val="69696D"/>
                </a:solidFill>
                <a:latin typeface="Calibri" panose="020F0502020204030204"/>
              </a:rPr>
              <a:t>Leadership Staff Professional Association</a:t>
            </a:r>
          </a:p>
          <a:p>
            <a:pPr marL="171450" indent="-171450">
              <a:buFont typeface="Arial" panose="020B0604020202020204" pitchFamily="34" charset="0"/>
              <a:buChar char="•"/>
            </a:pPr>
            <a:r>
              <a:rPr lang="en-US" sz="900" b="1">
                <a:solidFill>
                  <a:srgbClr val="69696D"/>
                </a:solidFill>
                <a:latin typeface="Calibri" panose="020F0502020204030204"/>
              </a:rPr>
              <a:t>NALFO: </a:t>
            </a:r>
            <a:r>
              <a:rPr lang="en-US" sz="900">
                <a:solidFill>
                  <a:srgbClr val="69696D"/>
                </a:solidFill>
                <a:latin typeface="Calibri" panose="020F0502020204030204"/>
              </a:rPr>
              <a:t>National Association of Legislative Fiscal Office</a:t>
            </a:r>
          </a:p>
          <a:p>
            <a:pPr marL="171450" indent="-171450">
              <a:buFont typeface="Arial" panose="020B0604020202020204" pitchFamily="34" charset="0"/>
              <a:buChar char="•"/>
            </a:pPr>
            <a:r>
              <a:rPr lang="en-US" sz="900" b="1">
                <a:solidFill>
                  <a:srgbClr val="69696D"/>
                </a:solidFill>
                <a:latin typeface="Calibri" panose="020F0502020204030204"/>
              </a:rPr>
              <a:t>NALIT: </a:t>
            </a:r>
            <a:r>
              <a:rPr lang="en-US" sz="900">
                <a:solidFill>
                  <a:srgbClr val="69696D"/>
                </a:solidFill>
                <a:latin typeface="Calibri" panose="020F0502020204030204"/>
              </a:rPr>
              <a:t>National Association of Legislative Information Technology</a:t>
            </a:r>
          </a:p>
          <a:p>
            <a:pPr marL="171450" indent="-171450">
              <a:buFont typeface="Arial" panose="020B0604020202020204" pitchFamily="34" charset="0"/>
              <a:buChar char="•"/>
            </a:pPr>
            <a:r>
              <a:rPr lang="en-US" sz="900" b="1">
                <a:solidFill>
                  <a:srgbClr val="69696D"/>
                </a:solidFill>
                <a:latin typeface="Calibri" panose="020F0502020204030204"/>
              </a:rPr>
              <a:t>NLPES: </a:t>
            </a:r>
            <a:r>
              <a:rPr lang="en-US" sz="900">
                <a:solidFill>
                  <a:srgbClr val="69696D"/>
                </a:solidFill>
                <a:latin typeface="Calibri" panose="020F0502020204030204"/>
              </a:rPr>
              <a:t>National Legislative Program Evaluation Society </a:t>
            </a:r>
          </a:p>
          <a:p>
            <a:pPr marL="171450" indent="-171450">
              <a:buFont typeface="Arial" panose="020B0604020202020204" pitchFamily="34" charset="0"/>
              <a:buChar char="•"/>
            </a:pPr>
            <a:r>
              <a:rPr lang="en-US" sz="900" b="1">
                <a:solidFill>
                  <a:srgbClr val="69696D"/>
                </a:solidFill>
                <a:latin typeface="Calibri" panose="020F0502020204030204"/>
              </a:rPr>
              <a:t>NLSSA: </a:t>
            </a:r>
            <a:r>
              <a:rPr lang="en-US" sz="900">
                <a:solidFill>
                  <a:srgbClr val="69696D"/>
                </a:solidFill>
                <a:latin typeface="Calibri" panose="020F0502020204030204"/>
              </a:rPr>
              <a:t>National Legislative Services &amp; Security Association</a:t>
            </a:r>
          </a:p>
          <a:p>
            <a:pPr marL="171450" indent="-171450">
              <a:buFont typeface="Arial" panose="020B0604020202020204" pitchFamily="34" charset="0"/>
              <a:buChar char="•"/>
            </a:pPr>
            <a:r>
              <a:rPr lang="en-US" sz="900" b="1">
                <a:solidFill>
                  <a:srgbClr val="69696D"/>
                </a:solidFill>
                <a:latin typeface="Calibri" panose="020F0502020204030204"/>
              </a:rPr>
              <a:t>RELACS: </a:t>
            </a:r>
            <a:r>
              <a:rPr lang="en-US" sz="900">
                <a:solidFill>
                  <a:srgbClr val="69696D"/>
                </a:solidFill>
                <a:latin typeface="Calibri" panose="020F0502020204030204"/>
              </a:rPr>
              <a:t>Research, Editorial, Legal &amp; Committee Staff</a:t>
            </a:r>
          </a:p>
          <a:p>
            <a:endParaRPr lang="en-US" sz="1000">
              <a:solidFill>
                <a:srgbClr val="69696D"/>
              </a:solidFill>
              <a:latin typeface="Calibri" panose="020F0502020204030204"/>
            </a:endParaRPr>
          </a:p>
        </p:txBody>
      </p:sp>
      <p:grpSp>
        <p:nvGrpSpPr>
          <p:cNvPr id="73" name="Group 72">
            <a:extLst>
              <a:ext uri="{FF2B5EF4-FFF2-40B4-BE49-F238E27FC236}">
                <a16:creationId xmlns:a16="http://schemas.microsoft.com/office/drawing/2014/main" id="{AB598AA8-0443-FE41-B2B0-EAF648F5364E}"/>
              </a:ext>
            </a:extLst>
          </p:cNvPr>
          <p:cNvGrpSpPr/>
          <p:nvPr userDrawn="1"/>
        </p:nvGrpSpPr>
        <p:grpSpPr>
          <a:xfrm>
            <a:off x="5144134" y="4391679"/>
            <a:ext cx="3953879" cy="1892826"/>
            <a:chOff x="5144134" y="4593471"/>
            <a:chExt cx="3953879" cy="1892826"/>
          </a:xfrm>
        </p:grpSpPr>
        <p:sp>
          <p:nvSpPr>
            <p:cNvPr id="74" name="TextBox 73">
              <a:extLst>
                <a:ext uri="{FF2B5EF4-FFF2-40B4-BE49-F238E27FC236}">
                  <a16:creationId xmlns:a16="http://schemas.microsoft.com/office/drawing/2014/main" id="{01BCFFE7-88BF-C729-3E71-37A1D8EE4D55}"/>
                </a:ext>
              </a:extLst>
            </p:cNvPr>
            <p:cNvSpPr txBox="1"/>
            <p:nvPr userDrawn="1"/>
          </p:nvSpPr>
          <p:spPr>
            <a:xfrm>
              <a:off x="5144134" y="4593471"/>
              <a:ext cx="2161124" cy="1892826"/>
            </a:xfrm>
            <a:prstGeom prst="rect">
              <a:avLst/>
            </a:prstGeom>
            <a:noFill/>
          </p:spPr>
          <p:txBody>
            <a:bodyPr wrap="square">
              <a:spAutoFit/>
            </a:bodyPr>
            <a:lstStyle/>
            <a:p>
              <a:pPr marL="171450" indent="-171450">
                <a:buFont typeface="Arial" panose="020B0604020202020204" pitchFamily="34" charset="0"/>
                <a:buChar char="•"/>
              </a:pPr>
              <a:r>
                <a:rPr lang="en-US" sz="900">
                  <a:solidFill>
                    <a:srgbClr val="715B64"/>
                  </a:solidFill>
                  <a:latin typeface="Calibri" panose="020F0502020204030204"/>
                </a:rPr>
                <a:t>Banking, Financial Services </a:t>
              </a:r>
              <a:br>
                <a:rPr lang="en-US" sz="900">
                  <a:solidFill>
                    <a:srgbClr val="715B64"/>
                  </a:solidFill>
                  <a:latin typeface="Calibri" panose="020F0502020204030204"/>
                </a:rPr>
              </a:br>
              <a:r>
                <a:rPr lang="en-US" sz="900">
                  <a:solidFill>
                    <a:srgbClr val="715B64"/>
                  </a:solidFill>
                  <a:latin typeface="Calibri" panose="020F0502020204030204"/>
                </a:rPr>
                <a:t>and Insurance</a:t>
              </a:r>
            </a:p>
            <a:p>
              <a:pPr marL="171450" indent="-171450">
                <a:buFont typeface="Arial" panose="020B0604020202020204" pitchFamily="34" charset="0"/>
                <a:buChar char="•"/>
              </a:pPr>
              <a:r>
                <a:rPr lang="en-US" sz="900">
                  <a:solidFill>
                    <a:srgbClr val="715B64"/>
                  </a:solidFill>
                  <a:latin typeface="Calibri" panose="020F0502020204030204"/>
                </a:rPr>
                <a:t>Budgets and Revenue</a:t>
              </a:r>
            </a:p>
            <a:p>
              <a:pPr marL="171450" indent="-171450">
                <a:buFont typeface="Arial" panose="020B0604020202020204" pitchFamily="34" charset="0"/>
                <a:buChar char="•"/>
              </a:pPr>
              <a:r>
                <a:rPr lang="en-US" sz="900">
                  <a:solidFill>
                    <a:srgbClr val="715B64"/>
                  </a:solidFill>
                  <a:latin typeface="Calibri" panose="020F0502020204030204"/>
                </a:rPr>
                <a:t>Children, Families and Human Services</a:t>
              </a:r>
            </a:p>
            <a:p>
              <a:pPr marL="171450" indent="-171450">
                <a:buFont typeface="Arial" panose="020B0604020202020204" pitchFamily="34" charset="0"/>
                <a:buChar char="•"/>
              </a:pPr>
              <a:r>
                <a:rPr lang="en-US" sz="900">
                  <a:solidFill>
                    <a:srgbClr val="715B64"/>
                  </a:solidFill>
                  <a:latin typeface="Calibri" panose="020F0502020204030204"/>
                </a:rPr>
                <a:t>Education</a:t>
              </a:r>
            </a:p>
            <a:p>
              <a:pPr marL="171450" indent="-171450">
                <a:buFont typeface="Arial" panose="020B0604020202020204" pitchFamily="34" charset="0"/>
                <a:buChar char="•"/>
              </a:pPr>
              <a:r>
                <a:rPr lang="en-US" sz="900">
                  <a:solidFill>
                    <a:srgbClr val="715B64"/>
                  </a:solidFill>
                  <a:latin typeface="Calibri" panose="020F0502020204030204"/>
                </a:rPr>
                <a:t>Elections and Redistricting</a:t>
              </a:r>
            </a:p>
            <a:p>
              <a:pPr marL="171450" indent="-171450">
                <a:buFont typeface="Arial" panose="020B0604020202020204" pitchFamily="34" charset="0"/>
                <a:buChar char="•"/>
              </a:pPr>
              <a:r>
                <a:rPr lang="en-US" sz="900">
                  <a:solidFill>
                    <a:srgbClr val="715B64"/>
                  </a:solidFill>
                  <a:latin typeface="Calibri" panose="020F0502020204030204"/>
                </a:rPr>
                <a:t>Health</a:t>
              </a:r>
            </a:p>
            <a:p>
              <a:pPr marL="171450" indent="-171450">
                <a:buFont typeface="Arial" panose="020B0604020202020204" pitchFamily="34" charset="0"/>
                <a:buChar char="•"/>
              </a:pPr>
              <a:r>
                <a:rPr lang="en-US" sz="900">
                  <a:solidFill>
                    <a:srgbClr val="715B64"/>
                  </a:solidFill>
                  <a:latin typeface="Calibri" panose="020F0502020204030204"/>
                </a:rPr>
                <a:t>Labor and Economic Development</a:t>
              </a:r>
            </a:p>
            <a:p>
              <a:pPr marL="171450" indent="-171450">
                <a:buFont typeface="Arial" panose="020B0604020202020204" pitchFamily="34" charset="0"/>
                <a:buChar char="•"/>
              </a:pPr>
              <a:r>
                <a:rPr lang="en-US" sz="900">
                  <a:solidFill>
                    <a:srgbClr val="715B64"/>
                  </a:solidFill>
                  <a:latin typeface="Calibri" panose="020F0502020204030204"/>
                </a:rPr>
                <a:t>Law and Public Safety</a:t>
              </a:r>
            </a:p>
            <a:p>
              <a:pPr marL="171450" indent="-171450">
                <a:buFont typeface="Arial" panose="020B0604020202020204" pitchFamily="34" charset="0"/>
                <a:buChar char="•"/>
              </a:pPr>
              <a:r>
                <a:rPr lang="en-US" sz="900">
                  <a:solidFill>
                    <a:srgbClr val="715B64"/>
                  </a:solidFill>
                  <a:latin typeface="Calibri" panose="020F0502020204030204"/>
                </a:rPr>
                <a:t>Natural Resources, Energy </a:t>
              </a:r>
              <a:br>
                <a:rPr lang="en-US" sz="900">
                  <a:solidFill>
                    <a:srgbClr val="715B64"/>
                  </a:solidFill>
                  <a:latin typeface="Calibri" panose="020F0502020204030204"/>
                </a:rPr>
              </a:br>
              <a:r>
                <a:rPr lang="en-US" sz="900">
                  <a:solidFill>
                    <a:srgbClr val="715B64"/>
                  </a:solidFill>
                  <a:latin typeface="Calibri" panose="020F0502020204030204"/>
                </a:rPr>
                <a:t>and Environment</a:t>
              </a:r>
            </a:p>
            <a:p>
              <a:pPr marL="171450" indent="-171450">
                <a:buFont typeface="Arial" panose="020B0604020202020204" pitchFamily="34" charset="0"/>
                <a:buChar char="•"/>
              </a:pPr>
              <a:r>
                <a:rPr lang="en-US" sz="900">
                  <a:solidFill>
                    <a:srgbClr val="715B64"/>
                  </a:solidFill>
                  <a:latin typeface="Calibri" panose="020F0502020204030204"/>
                </a:rPr>
                <a:t>Technology and Communications</a:t>
              </a:r>
            </a:p>
            <a:p>
              <a:pPr marL="171450" indent="-171450">
                <a:buFont typeface="Arial" panose="020B0604020202020204" pitchFamily="34" charset="0"/>
                <a:buChar char="•"/>
              </a:pPr>
              <a:r>
                <a:rPr lang="en-US" sz="900">
                  <a:solidFill>
                    <a:srgbClr val="715B64"/>
                  </a:solidFill>
                  <a:latin typeface="Calibri" panose="020F0502020204030204"/>
                </a:rPr>
                <a:t>Transportation</a:t>
              </a:r>
            </a:p>
          </p:txBody>
        </p:sp>
        <p:sp>
          <p:nvSpPr>
            <p:cNvPr id="75" name="TextBox 74">
              <a:extLst>
                <a:ext uri="{FF2B5EF4-FFF2-40B4-BE49-F238E27FC236}">
                  <a16:creationId xmlns:a16="http://schemas.microsoft.com/office/drawing/2014/main" id="{C6D9B2D2-9150-22B8-0149-8B652C74B4DE}"/>
                </a:ext>
              </a:extLst>
            </p:cNvPr>
            <p:cNvSpPr txBox="1"/>
            <p:nvPr userDrawn="1"/>
          </p:nvSpPr>
          <p:spPr>
            <a:xfrm>
              <a:off x="7232463" y="4593471"/>
              <a:ext cx="1865550" cy="1200329"/>
            </a:xfrm>
            <a:prstGeom prst="rect">
              <a:avLst/>
            </a:prstGeom>
            <a:noFill/>
          </p:spPr>
          <p:txBody>
            <a:bodyPr wrap="square">
              <a:spAutoFit/>
            </a:bodyPr>
            <a:lstStyle/>
            <a:p>
              <a:pPr marL="171450" indent="-171450">
                <a:buFont typeface="Arial" panose="020B0604020202020204" pitchFamily="34" charset="0"/>
                <a:buChar char="•"/>
              </a:pPr>
              <a:r>
                <a:rPr lang="en-US" sz="900">
                  <a:solidFill>
                    <a:srgbClr val="715B64"/>
                  </a:solidFill>
                  <a:latin typeface="Calibri" panose="020F0502020204030204"/>
                </a:rPr>
                <a:t>Agriculture</a:t>
              </a:r>
            </a:p>
            <a:p>
              <a:pPr marL="171450" indent="-171450">
                <a:buFont typeface="Arial" panose="020B0604020202020204" pitchFamily="34" charset="0"/>
                <a:buChar char="•"/>
              </a:pPr>
              <a:r>
                <a:rPr lang="en-US" sz="900">
                  <a:solidFill>
                    <a:srgbClr val="715B64"/>
                  </a:solidFill>
                  <a:latin typeface="Calibri" panose="020F0502020204030204"/>
                </a:rPr>
                <a:t>Artificial Intelligence, Cybersecurity and Privacy</a:t>
              </a:r>
            </a:p>
            <a:p>
              <a:pPr marL="171450" indent="-171450">
                <a:buFont typeface="Arial" panose="020B0604020202020204" pitchFamily="34" charset="0"/>
                <a:buChar char="•"/>
              </a:pPr>
              <a:r>
                <a:rPr lang="en-US" sz="900">
                  <a:solidFill>
                    <a:srgbClr val="715B64"/>
                  </a:solidFill>
                  <a:latin typeface="Calibri" panose="020F0502020204030204"/>
                </a:rPr>
                <a:t>Energy Supply</a:t>
              </a:r>
            </a:p>
            <a:p>
              <a:pPr marL="171450" indent="-171450">
                <a:buFont typeface="Arial" panose="020B0604020202020204" pitchFamily="34" charset="0"/>
                <a:buChar char="•"/>
              </a:pPr>
              <a:r>
                <a:rPr lang="en-US" sz="900">
                  <a:solidFill>
                    <a:srgbClr val="715B64"/>
                  </a:solidFill>
                  <a:latin typeface="Calibri" panose="020F0502020204030204"/>
                </a:rPr>
                <a:t>Health Innovations</a:t>
              </a:r>
            </a:p>
            <a:p>
              <a:pPr marL="171450" indent="-171450">
                <a:buFont typeface="Arial" panose="020B0604020202020204" pitchFamily="34" charset="0"/>
                <a:buChar char="•"/>
              </a:pPr>
              <a:r>
                <a:rPr lang="en-US" sz="900">
                  <a:solidFill>
                    <a:srgbClr val="715B64"/>
                  </a:solidFill>
                  <a:latin typeface="Calibri" panose="020F0502020204030204"/>
                </a:rPr>
                <a:t>Higher Education</a:t>
              </a:r>
            </a:p>
            <a:p>
              <a:pPr marL="171450" indent="-171450">
                <a:buFont typeface="Arial" panose="020B0604020202020204" pitchFamily="34" charset="0"/>
                <a:buChar char="•"/>
              </a:pPr>
              <a:r>
                <a:rPr lang="en-US" sz="900">
                  <a:solidFill>
                    <a:srgbClr val="715B64"/>
                  </a:solidFill>
                  <a:latin typeface="Calibri" panose="020F0502020204030204"/>
                </a:rPr>
                <a:t>Military and Veterans Affairs</a:t>
              </a:r>
            </a:p>
            <a:p>
              <a:pPr marL="171450" indent="-171450">
                <a:buFont typeface="Arial" panose="020B0604020202020204" pitchFamily="34" charset="0"/>
                <a:buChar char="•"/>
              </a:pPr>
              <a:r>
                <a:rPr lang="en-US" sz="900">
                  <a:solidFill>
                    <a:srgbClr val="715B64"/>
                  </a:solidFill>
                  <a:latin typeface="Calibri" panose="020F0502020204030204"/>
                </a:rPr>
                <a:t>State and Local Taxation</a:t>
              </a:r>
            </a:p>
          </p:txBody>
        </p:sp>
      </p:grpSp>
    </p:spTree>
    <p:extLst>
      <p:ext uri="{BB962C8B-B14F-4D97-AF65-F5344CB8AC3E}">
        <p14:creationId xmlns:p14="http://schemas.microsoft.com/office/powerpoint/2010/main" val="3469110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023Summi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40D17-4DC1-1210-0BB9-367C29AE052D}"/>
              </a:ext>
            </a:extLst>
          </p:cNvPr>
          <p:cNvSpPr>
            <a:spLocks noGrp="1"/>
          </p:cNvSpPr>
          <p:nvPr>
            <p:ph type="sldNum" sz="quarter" idx="10"/>
          </p:nvPr>
        </p:nvSpPr>
        <p:spPr/>
        <p:txBody>
          <a:bodyPr/>
          <a:lstStyle/>
          <a:p>
            <a:fld id="{4B73C415-D670-4716-A5EC-CC4D52CA2BAC}" type="slidenum">
              <a:rPr lang="en-US" smtClean="0"/>
              <a:pPr/>
              <a:t>‹#›</a:t>
            </a:fld>
            <a:endParaRPr lang="en-US"/>
          </a:p>
        </p:txBody>
      </p:sp>
      <p:pic>
        <p:nvPicPr>
          <p:cNvPr id="13" name="Picture 12" descr="A green and white logo&#10;&#10;Description automatically generated">
            <a:extLst>
              <a:ext uri="{FF2B5EF4-FFF2-40B4-BE49-F238E27FC236}">
                <a16:creationId xmlns:a16="http://schemas.microsoft.com/office/drawing/2014/main" id="{512E7EF9-6586-BADE-0272-526A5F2060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050" y="977111"/>
            <a:ext cx="10121900" cy="3258872"/>
          </a:xfrm>
          <a:prstGeom prst="rect">
            <a:avLst/>
          </a:prstGeom>
        </p:spPr>
      </p:pic>
    </p:spTree>
    <p:extLst>
      <p:ext uri="{BB962C8B-B14F-4D97-AF65-F5344CB8AC3E}">
        <p14:creationId xmlns:p14="http://schemas.microsoft.com/office/powerpoint/2010/main" val="2454001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2023Summi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40D17-4DC1-1210-0BB9-367C29AE052D}"/>
              </a:ext>
            </a:extLst>
          </p:cNvPr>
          <p:cNvSpPr>
            <a:spLocks noGrp="1"/>
          </p:cNvSpPr>
          <p:nvPr>
            <p:ph type="sldNum" sz="quarter" idx="10"/>
          </p:nvPr>
        </p:nvSpPr>
        <p:spPr/>
        <p:txBody>
          <a:bodyPr/>
          <a:lstStyle/>
          <a:p>
            <a:fld id="{4B73C415-D670-4716-A5EC-CC4D52CA2BAC}" type="slidenum">
              <a:rPr lang="en-US" smtClean="0"/>
              <a:pPr/>
              <a:t>‹#›</a:t>
            </a:fld>
            <a:endParaRPr lang="en-US"/>
          </a:p>
        </p:txBody>
      </p:sp>
      <p:pic>
        <p:nvPicPr>
          <p:cNvPr id="6" name="Picture 5" descr="A city skyline with water in the background&#10;&#10;Description automatically generated">
            <a:extLst>
              <a:ext uri="{FF2B5EF4-FFF2-40B4-BE49-F238E27FC236}">
                <a16:creationId xmlns:a16="http://schemas.microsoft.com/office/drawing/2014/main" id="{4311B401-C211-21B8-5B94-2F084D8696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048" t="-2797" r="19071" b="16794"/>
          <a:stretch/>
        </p:blipFill>
        <p:spPr>
          <a:xfrm>
            <a:off x="0" y="-285750"/>
            <a:ext cx="12203814" cy="6790459"/>
          </a:xfrm>
          <a:prstGeom prst="rect">
            <a:avLst/>
          </a:prstGeom>
        </p:spPr>
      </p:pic>
      <p:pic>
        <p:nvPicPr>
          <p:cNvPr id="4" name="Graphic 3">
            <a:extLst>
              <a:ext uri="{FF2B5EF4-FFF2-40B4-BE49-F238E27FC236}">
                <a16:creationId xmlns:a16="http://schemas.microsoft.com/office/drawing/2014/main" id="{E840AD2F-5DC3-75F0-BAE4-D52797238F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15366" y="79103"/>
            <a:ext cx="6161268" cy="2824254"/>
          </a:xfrm>
          <a:prstGeom prst="rect">
            <a:avLst/>
          </a:prstGeom>
        </p:spPr>
      </p:pic>
    </p:spTree>
    <p:extLst>
      <p:ext uri="{BB962C8B-B14F-4D97-AF65-F5344CB8AC3E}">
        <p14:creationId xmlns:p14="http://schemas.microsoft.com/office/powerpoint/2010/main" val="3121954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2023Summi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40D17-4DC1-1210-0BB9-367C29AE052D}"/>
              </a:ext>
            </a:extLst>
          </p:cNvPr>
          <p:cNvSpPr>
            <a:spLocks noGrp="1"/>
          </p:cNvSpPr>
          <p:nvPr>
            <p:ph type="sldNum" sz="quarter" idx="10"/>
          </p:nvPr>
        </p:nvSpPr>
        <p:spPr/>
        <p:txBody>
          <a:bodyPr/>
          <a:lstStyle/>
          <a:p>
            <a:fld id="{4B73C415-D670-4716-A5EC-CC4D52CA2BAC}" type="slidenum">
              <a:rPr lang="en-US" smtClean="0"/>
              <a:pPr/>
              <a:t>‹#›</a:t>
            </a:fld>
            <a:endParaRPr lang="en-US"/>
          </a:p>
        </p:txBody>
      </p:sp>
      <p:pic>
        <p:nvPicPr>
          <p:cNvPr id="2" name="Picture 1" descr="A blue and red text with stars&#10;&#10;AI-generated content may be incorrect.">
            <a:extLst>
              <a:ext uri="{FF2B5EF4-FFF2-40B4-BE49-F238E27FC236}">
                <a16:creationId xmlns:a16="http://schemas.microsoft.com/office/drawing/2014/main" id="{CA2FC5CA-8E71-6D70-8030-CF6FF00AA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4405" y="1026544"/>
            <a:ext cx="9343190" cy="4278702"/>
          </a:xfrm>
          <a:prstGeom prst="rect">
            <a:avLst/>
          </a:prstGeom>
        </p:spPr>
      </p:pic>
    </p:spTree>
    <p:extLst>
      <p:ext uri="{BB962C8B-B14F-4D97-AF65-F5344CB8AC3E}">
        <p14:creationId xmlns:p14="http://schemas.microsoft.com/office/powerpoint/2010/main" val="38832060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A0C87E-1050-7909-3C2B-035D42985DFA}"/>
              </a:ext>
            </a:extLst>
          </p:cNvPr>
          <p:cNvSpPr/>
          <p:nvPr userDrawn="1"/>
        </p:nvSpPr>
        <p:spPr>
          <a:xfrm rot="16200000">
            <a:off x="983276" y="3219306"/>
            <a:ext cx="2408113" cy="151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4">
            <a:extLst>
              <a:ext uri="{FF2B5EF4-FFF2-40B4-BE49-F238E27FC236}">
                <a16:creationId xmlns:a16="http://schemas.microsoft.com/office/drawing/2014/main" id="{ADFDB963-EB45-7647-90D3-DDBBBAA482A5}"/>
              </a:ext>
            </a:extLst>
          </p:cNvPr>
          <p:cNvSpPr>
            <a:spLocks noGrp="1"/>
          </p:cNvSpPr>
          <p:nvPr>
            <p:ph type="pic" sz="quarter" idx="13" hasCustomPrompt="1"/>
          </p:nvPr>
        </p:nvSpPr>
        <p:spPr>
          <a:xfrm rot="5400000">
            <a:off x="983598" y="3219751"/>
            <a:ext cx="2408237" cy="150237"/>
          </a:xfrm>
          <a:prstGeom prst="rect">
            <a:avLst/>
          </a:prstGeom>
          <a:solidFill>
            <a:schemeClr val="accent1"/>
          </a:solidFill>
        </p:spPr>
        <p:txBody>
          <a:bodyPr anchor="ctr"/>
          <a:lstStyle>
            <a:lvl1pPr marL="0" indent="0">
              <a:buNone/>
              <a:defRPr sz="800">
                <a:solidFill>
                  <a:schemeClr val="bg1"/>
                </a:solidFill>
              </a:defRPr>
            </a:lvl1pPr>
          </a:lstStyle>
          <a:p>
            <a:r>
              <a:rPr lang="en-US"/>
              <a:t>Can Change Color</a:t>
            </a:r>
          </a:p>
        </p:txBody>
      </p:sp>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10" name="Title 1">
            <a:extLst>
              <a:ext uri="{FF2B5EF4-FFF2-40B4-BE49-F238E27FC236}">
                <a16:creationId xmlns:a16="http://schemas.microsoft.com/office/drawing/2014/main" id="{AD53EE92-6659-EAC5-C863-23C08DA583C0}"/>
              </a:ext>
            </a:extLst>
          </p:cNvPr>
          <p:cNvSpPr>
            <a:spLocks noGrp="1"/>
          </p:cNvSpPr>
          <p:nvPr>
            <p:ph type="ctrTitle" hasCustomPrompt="1"/>
          </p:nvPr>
        </p:nvSpPr>
        <p:spPr>
          <a:xfrm>
            <a:off x="2626059" y="2967553"/>
            <a:ext cx="3113432" cy="654513"/>
          </a:xfrm>
          <a:prstGeom prst="rect">
            <a:avLst/>
          </a:prstGeom>
        </p:spPr>
        <p:txBody>
          <a:bodyPr anchor="b"/>
          <a:lstStyle>
            <a:lvl1pPr algn="l">
              <a:defRPr sz="3600" spc="0">
                <a:solidFill>
                  <a:schemeClr val="tx1"/>
                </a:solidFill>
                <a:latin typeface="Cambria" panose="02040503050406030204" pitchFamily="18" charset="0"/>
              </a:defRPr>
            </a:lvl1pPr>
          </a:lstStyle>
          <a:p>
            <a:r>
              <a:rPr lang="en-US" noProof="0"/>
              <a:t>CLICK TO EDIT MASTER TITLE STYLE</a:t>
            </a:r>
          </a:p>
        </p:txBody>
      </p:sp>
      <p:sp>
        <p:nvSpPr>
          <p:cNvPr id="12" name="Subtitle 2">
            <a:extLst>
              <a:ext uri="{FF2B5EF4-FFF2-40B4-BE49-F238E27FC236}">
                <a16:creationId xmlns:a16="http://schemas.microsoft.com/office/drawing/2014/main" id="{FA9E473E-29A5-FBEB-DBBC-4A3777DD83C0}"/>
              </a:ext>
            </a:extLst>
          </p:cNvPr>
          <p:cNvSpPr>
            <a:spLocks noGrp="1"/>
          </p:cNvSpPr>
          <p:nvPr>
            <p:ph type="subTitle" idx="12"/>
          </p:nvPr>
        </p:nvSpPr>
        <p:spPr>
          <a:xfrm>
            <a:off x="2633725" y="3751472"/>
            <a:ext cx="3105766"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591397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8BF7B5-8A2E-F756-371F-CA62A9863B66}"/>
              </a:ext>
            </a:extLst>
          </p:cNvPr>
          <p:cNvSpPr/>
          <p:nvPr userDrawn="1"/>
        </p:nvSpPr>
        <p:spPr>
          <a:xfrm rot="10800000">
            <a:off x="6617896" y="4399686"/>
            <a:ext cx="2408113" cy="151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EC3C607B-564A-2696-75FF-E5DBA12D6B6E}"/>
              </a:ext>
            </a:extLst>
          </p:cNvPr>
          <p:cNvSpPr>
            <a:spLocks noGrp="1"/>
          </p:cNvSpPr>
          <p:nvPr>
            <p:ph type="pic" sz="quarter" idx="13" hasCustomPrompt="1"/>
          </p:nvPr>
        </p:nvSpPr>
        <p:spPr>
          <a:xfrm>
            <a:off x="6618218" y="4400131"/>
            <a:ext cx="2408237" cy="150237"/>
          </a:xfrm>
          <a:prstGeom prst="rect">
            <a:avLst/>
          </a:prstGeom>
          <a:solidFill>
            <a:schemeClr val="accent1"/>
          </a:solidFill>
        </p:spPr>
        <p:txBody>
          <a:bodyPr anchor="ctr"/>
          <a:lstStyle>
            <a:lvl1pPr marL="0" indent="0">
              <a:buNone/>
              <a:defRPr sz="800">
                <a:solidFill>
                  <a:schemeClr val="bg1"/>
                </a:solidFill>
              </a:defRPr>
            </a:lvl1pPr>
          </a:lstStyle>
          <a:p>
            <a:r>
              <a:rPr lang="en-US"/>
              <a:t>Can Change Color</a:t>
            </a:r>
          </a:p>
        </p:txBody>
      </p:sp>
      <p:sp>
        <p:nvSpPr>
          <p:cNvPr id="6" name="Slide Number Placeholder 2">
            <a:extLst>
              <a:ext uri="{FF2B5EF4-FFF2-40B4-BE49-F238E27FC236}">
                <a16:creationId xmlns:a16="http://schemas.microsoft.com/office/drawing/2014/main" id="{6D3648BF-2B90-1A1E-4743-DF397A9899DA}"/>
              </a:ext>
            </a:extLst>
          </p:cNvPr>
          <p:cNvSpPr txBox="1">
            <a:spLocks/>
          </p:cNvSpPr>
          <p:nvPr userDrawn="1"/>
        </p:nvSpPr>
        <p:spPr>
          <a:xfrm rot="16200000">
            <a:off x="17420581" y="7720142"/>
            <a:ext cx="345545" cy="277000"/>
          </a:xfrm>
          <a:prstGeom prst="rect">
            <a:avLst/>
          </a:prstGeom>
          <a:noFill/>
          <a:ln w="6350">
            <a:noFill/>
          </a:ln>
        </p:spPr>
        <p:txBody>
          <a:bodyPr vert="horz" lIns="0" tIns="0" rIns="0" bIns="0" rtlCol="0" anchor="ctr"/>
          <a:lstStyle>
            <a:defPPr>
              <a:defRPr lang="en-US"/>
            </a:defPPr>
            <a:lvl1pPr marL="0" algn="ct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73C415-D670-4716-A5EC-CC4D52CA2BAC}" type="slidenum">
              <a:rPr lang="en-US" smtClean="0"/>
              <a:pPr/>
              <a:t>‹#›</a:t>
            </a:fld>
            <a:endParaRPr lang="en-US"/>
          </a:p>
        </p:txBody>
      </p:sp>
      <p:sp>
        <p:nvSpPr>
          <p:cNvPr id="2" name="Picture Placeholder 9">
            <a:extLst>
              <a:ext uri="{FF2B5EF4-FFF2-40B4-BE49-F238E27FC236}">
                <a16:creationId xmlns:a16="http://schemas.microsoft.com/office/drawing/2014/main" id="{57A584F2-F507-5FFA-3788-8709242BFD01}"/>
              </a:ext>
            </a:extLst>
          </p:cNvPr>
          <p:cNvSpPr>
            <a:spLocks noGrp="1"/>
          </p:cNvSpPr>
          <p:nvPr>
            <p:ph type="pic" sz="quarter" idx="10" hasCustomPrompt="1"/>
          </p:nvPr>
        </p:nvSpPr>
        <p:spPr>
          <a:xfrm>
            <a:off x="-2" y="5"/>
            <a:ext cx="5985289" cy="6498289"/>
          </a:xfrm>
          <a:prstGeom prst="rect">
            <a:avLst/>
          </a:prstGeom>
          <a:solidFill>
            <a:schemeClr val="bg2"/>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10" name="Title 1">
            <a:extLst>
              <a:ext uri="{FF2B5EF4-FFF2-40B4-BE49-F238E27FC236}">
                <a16:creationId xmlns:a16="http://schemas.microsoft.com/office/drawing/2014/main" id="{AD53EE92-6659-EAC5-C863-23C08DA583C0}"/>
              </a:ext>
            </a:extLst>
          </p:cNvPr>
          <p:cNvSpPr>
            <a:spLocks noGrp="1"/>
          </p:cNvSpPr>
          <p:nvPr>
            <p:ph type="ctrTitle" hasCustomPrompt="1"/>
          </p:nvPr>
        </p:nvSpPr>
        <p:spPr>
          <a:xfrm>
            <a:off x="6610230" y="2790271"/>
            <a:ext cx="3113432" cy="654513"/>
          </a:xfrm>
          <a:prstGeom prst="rect">
            <a:avLst/>
          </a:prstGeom>
        </p:spPr>
        <p:txBody>
          <a:bodyPr anchor="b"/>
          <a:lstStyle>
            <a:lvl1pPr algn="l">
              <a:defRPr sz="3600" spc="0">
                <a:solidFill>
                  <a:schemeClr val="tx1"/>
                </a:solidFill>
                <a:latin typeface="Cambria" panose="02040503050406030204" pitchFamily="18" charset="0"/>
              </a:defRPr>
            </a:lvl1pPr>
          </a:lstStyle>
          <a:p>
            <a:r>
              <a:rPr lang="en-US" noProof="0"/>
              <a:t>CLICK TO EDIT MASTER TITLE STYLE</a:t>
            </a:r>
          </a:p>
        </p:txBody>
      </p:sp>
      <p:sp>
        <p:nvSpPr>
          <p:cNvPr id="12" name="Subtitle 2">
            <a:extLst>
              <a:ext uri="{FF2B5EF4-FFF2-40B4-BE49-F238E27FC236}">
                <a16:creationId xmlns:a16="http://schemas.microsoft.com/office/drawing/2014/main" id="{FA9E473E-29A5-FBEB-DBBC-4A3777DD83C0}"/>
              </a:ext>
            </a:extLst>
          </p:cNvPr>
          <p:cNvSpPr>
            <a:spLocks noGrp="1"/>
          </p:cNvSpPr>
          <p:nvPr>
            <p:ph type="subTitle" idx="12"/>
          </p:nvPr>
        </p:nvSpPr>
        <p:spPr>
          <a:xfrm>
            <a:off x="6617896" y="3574190"/>
            <a:ext cx="3105766"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851773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Blank">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08A139-830F-D01B-CA38-7F6176A9521C}"/>
              </a:ext>
            </a:extLst>
          </p:cNvPr>
          <p:cNvSpPr>
            <a:spLocks noGrp="1"/>
          </p:cNvSpPr>
          <p:nvPr>
            <p:ph type="sldNum" sz="quarter" idx="10"/>
          </p:nvPr>
        </p:nvSpPr>
        <p:spPr>
          <a:xfrm>
            <a:off x="11785961" y="6539762"/>
            <a:ext cx="345545" cy="277000"/>
          </a:xfrm>
        </p:spPr>
        <p:txBody>
          <a:bodyPr/>
          <a:lstStyle/>
          <a:p>
            <a:fld id="{4B73C415-D670-4716-A5EC-CC4D52CA2BAC}" type="slidenum">
              <a:rPr lang="en-US" smtClean="0"/>
              <a:pPr/>
              <a:t>‹#›</a:t>
            </a:fld>
            <a:endParaRPr lang="en-US"/>
          </a:p>
        </p:txBody>
      </p:sp>
      <p:grpSp>
        <p:nvGrpSpPr>
          <p:cNvPr id="2" name="Group 1">
            <a:extLst>
              <a:ext uri="{FF2B5EF4-FFF2-40B4-BE49-F238E27FC236}">
                <a16:creationId xmlns:a16="http://schemas.microsoft.com/office/drawing/2014/main" id="{A0C8DBAE-BA23-7688-5674-9F29A2B07878}"/>
              </a:ext>
            </a:extLst>
          </p:cNvPr>
          <p:cNvGrpSpPr/>
          <p:nvPr userDrawn="1"/>
        </p:nvGrpSpPr>
        <p:grpSpPr>
          <a:xfrm>
            <a:off x="803126" y="0"/>
            <a:ext cx="1431723" cy="548088"/>
            <a:chOff x="5371587" y="-3"/>
            <a:chExt cx="1431723" cy="516660"/>
          </a:xfrm>
          <a:solidFill>
            <a:schemeClr val="bg1">
              <a:alpha val="40000"/>
            </a:schemeClr>
          </a:solidFill>
        </p:grpSpPr>
        <p:sp>
          <p:nvSpPr>
            <p:cNvPr id="6" name="Rectangle 5">
              <a:extLst>
                <a:ext uri="{FF2B5EF4-FFF2-40B4-BE49-F238E27FC236}">
                  <a16:creationId xmlns:a16="http://schemas.microsoft.com/office/drawing/2014/main" id="{192226F2-9E0B-19BE-D2A6-154060CD78F9}"/>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4BB6F2-CC16-65BD-591D-B6E82D7931A4}"/>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C83B4D-5A85-EAED-DB8B-5DEFAFD651A1}"/>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AAE74E-5680-CCEA-7DDE-449303B67FAC}"/>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05A7BB-D65A-2AE0-27A7-D1D2347C2358}"/>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551C06-9A7B-73AA-3940-0C9368A8DEEF}"/>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3742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2BEBFE-6DEC-FAD5-26B9-DEBFC8B1C458}"/>
              </a:ext>
            </a:extLst>
          </p:cNvPr>
          <p:cNvSpPr>
            <a:spLocks noGrp="1"/>
          </p:cNvSpPr>
          <p:nvPr>
            <p:ph type="sldNum" sz="quarter" idx="10"/>
          </p:nvPr>
        </p:nvSpPr>
        <p:spPr/>
        <p:txBody>
          <a:bodyPr/>
          <a:lstStyle/>
          <a:p>
            <a:fld id="{4B73C415-D670-4716-A5EC-CC4D52CA2BAC}" type="slidenum">
              <a:rPr lang="en-US" smtClean="0"/>
              <a:pPr/>
              <a:t>‹#›</a:t>
            </a:fld>
            <a:endParaRPr lang="en-US"/>
          </a:p>
        </p:txBody>
      </p:sp>
    </p:spTree>
    <p:extLst>
      <p:ext uri="{BB962C8B-B14F-4D97-AF65-F5344CB8AC3E}">
        <p14:creationId xmlns:p14="http://schemas.microsoft.com/office/powerpoint/2010/main" val="250149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ts">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D8D8E-B9C2-6C11-2FCD-730037ADBF5A}"/>
              </a:ext>
            </a:extLst>
          </p:cNvPr>
          <p:cNvSpPr>
            <a:spLocks noGrp="1"/>
          </p:cNvSpPr>
          <p:nvPr>
            <p:ph type="sldNum" sz="quarter" idx="10"/>
          </p:nvPr>
        </p:nvSpPr>
        <p:spPr/>
        <p:txBody>
          <a:bodyPr/>
          <a:lstStyle/>
          <a:p>
            <a:endParaRPr lang="en-US"/>
          </a:p>
        </p:txBody>
      </p:sp>
      <p:sp>
        <p:nvSpPr>
          <p:cNvPr id="34" name="TextBox 33">
            <a:extLst>
              <a:ext uri="{FF2B5EF4-FFF2-40B4-BE49-F238E27FC236}">
                <a16:creationId xmlns:a16="http://schemas.microsoft.com/office/drawing/2014/main" id="{26BAA669-FEB0-C0DE-E159-8242D08BFDC4}"/>
              </a:ext>
            </a:extLst>
          </p:cNvPr>
          <p:cNvSpPr txBox="1"/>
          <p:nvPr userDrawn="1"/>
        </p:nvSpPr>
        <p:spPr>
          <a:xfrm>
            <a:off x="2460029" y="1182231"/>
            <a:ext cx="7125195" cy="3077766"/>
          </a:xfrm>
          <a:prstGeom prst="rect">
            <a:avLst/>
          </a:prstGeom>
          <a:noFill/>
        </p:spPr>
        <p:txBody>
          <a:bodyPr wrap="square" rtlCol="0">
            <a:spAutoFit/>
          </a:bodyPr>
          <a:lstStyle/>
          <a:p>
            <a:pPr algn="ctr"/>
            <a:r>
              <a:rPr lang="en-US" sz="3200">
                <a:solidFill>
                  <a:schemeClr val="bg1"/>
                </a:solidFill>
              </a:rPr>
              <a:t>Fonts Used</a:t>
            </a:r>
          </a:p>
          <a:p>
            <a:pPr algn="ctr"/>
            <a:endParaRPr lang="en-US">
              <a:solidFill>
                <a:schemeClr val="bg1"/>
              </a:solidFill>
            </a:endParaRPr>
          </a:p>
          <a:p>
            <a:pPr algn="ctr"/>
            <a:r>
              <a:rPr lang="en-US">
                <a:solidFill>
                  <a:schemeClr val="bg1"/>
                </a:solidFill>
              </a:rPr>
              <a:t>This presentation has been made using the following fonts:</a:t>
            </a:r>
          </a:p>
          <a:p>
            <a:pPr algn="ctr"/>
            <a:endParaRPr lang="en-US">
              <a:solidFill>
                <a:schemeClr val="bg1"/>
              </a:solidFill>
            </a:endParaRPr>
          </a:p>
          <a:p>
            <a:pPr algn="ctr"/>
            <a:r>
              <a:rPr lang="en-US" b="1">
                <a:solidFill>
                  <a:schemeClr val="bg1"/>
                </a:solidFill>
                <a:latin typeface="Cambria" panose="02040503050406030204" pitchFamily="18" charset="0"/>
              </a:rPr>
              <a:t>Cambria</a:t>
            </a:r>
          </a:p>
          <a:p>
            <a:pPr algn="ctr"/>
            <a:r>
              <a:rPr lang="en-US">
                <a:solidFill>
                  <a:schemeClr val="bg1"/>
                </a:solidFill>
                <a:latin typeface="Cambria" panose="02040503050406030204" pitchFamily="18" charset="0"/>
              </a:rPr>
              <a:t>ABCDEFGHIJKLMNOPQRSTUVWXYZ</a:t>
            </a:r>
          </a:p>
          <a:p>
            <a:pPr algn="ctr"/>
            <a:endParaRPr lang="en-US">
              <a:solidFill>
                <a:schemeClr val="bg1"/>
              </a:solidFill>
            </a:endParaRPr>
          </a:p>
          <a:p>
            <a:pPr algn="ctr"/>
            <a:r>
              <a:rPr lang="en-US" b="1">
                <a:solidFill>
                  <a:schemeClr val="bg1"/>
                </a:solidFill>
              </a:rPr>
              <a:t>Calibri</a:t>
            </a:r>
          </a:p>
          <a:p>
            <a:pPr algn="ctr"/>
            <a:r>
              <a:rPr lang="en-US">
                <a:solidFill>
                  <a:schemeClr val="bg1"/>
                </a:solidFill>
              </a:rPr>
              <a:t>ABCDEFGHIJKLMNOPQRSTUVWXYZ</a:t>
            </a:r>
          </a:p>
          <a:p>
            <a:endParaRPr lang="en-US">
              <a:solidFill>
                <a:schemeClr val="tx1"/>
              </a:solidFill>
            </a:endParaRPr>
          </a:p>
        </p:txBody>
      </p:sp>
      <p:sp>
        <p:nvSpPr>
          <p:cNvPr id="59" name="TextBox 58">
            <a:extLst>
              <a:ext uri="{FF2B5EF4-FFF2-40B4-BE49-F238E27FC236}">
                <a16:creationId xmlns:a16="http://schemas.microsoft.com/office/drawing/2014/main" id="{13188CBE-6B4D-864A-813D-227CC3DDA028}"/>
              </a:ext>
            </a:extLst>
          </p:cNvPr>
          <p:cNvSpPr txBox="1"/>
          <p:nvPr userDrawn="1"/>
        </p:nvSpPr>
        <p:spPr>
          <a:xfrm>
            <a:off x="1479067" y="4516542"/>
            <a:ext cx="9233866" cy="1754326"/>
          </a:xfrm>
          <a:prstGeom prst="rect">
            <a:avLst/>
          </a:prstGeom>
          <a:noFill/>
        </p:spPr>
        <p:txBody>
          <a:bodyPr wrap="square">
            <a:spAutoFit/>
          </a:bodyPr>
          <a:lstStyle/>
          <a:p>
            <a:pPr algn="ctr"/>
            <a:r>
              <a:rPr lang="en-US">
                <a:solidFill>
                  <a:schemeClr val="bg1"/>
                </a:solidFill>
              </a:rPr>
              <a:t>*For vendors with greater font capacity, the options also include Merriweather and Open Sans, both available through Adobe Creative Cloud.</a:t>
            </a:r>
          </a:p>
          <a:p>
            <a:pPr algn="ctr"/>
            <a:endParaRPr lang="en-US">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effectLst/>
              </a:rPr>
              <a:t>The contrast between font color and background color is important for legibility. Use only the font colors indicated below with the brand color. Fonts should never be smaller than 9 pt. </a:t>
            </a:r>
          </a:p>
          <a:p>
            <a:pPr algn="ctr"/>
            <a:endParaRPr lang="en-US">
              <a:solidFill>
                <a:schemeClr val="bg1"/>
              </a:solidFill>
            </a:endParaRPr>
          </a:p>
        </p:txBody>
      </p:sp>
    </p:spTree>
    <p:extLst>
      <p:ext uri="{BB962C8B-B14F-4D97-AF65-F5344CB8AC3E}">
        <p14:creationId xmlns:p14="http://schemas.microsoft.com/office/powerpoint/2010/main" val="4257820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F063A44-625B-6583-C048-CD6C4B5BACC3}"/>
              </a:ext>
            </a:extLst>
          </p:cNvPr>
          <p:cNvSpPr>
            <a:spLocks noGrp="1"/>
          </p:cNvSpPr>
          <p:nvPr>
            <p:ph type="ctrTitle" hasCustomPrompt="1"/>
          </p:nvPr>
        </p:nvSpPr>
        <p:spPr>
          <a:xfrm>
            <a:off x="712914" y="3101743"/>
            <a:ext cx="7944798" cy="654513"/>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23" name="Subtitle 2">
            <a:extLst>
              <a:ext uri="{FF2B5EF4-FFF2-40B4-BE49-F238E27FC236}">
                <a16:creationId xmlns:a16="http://schemas.microsoft.com/office/drawing/2014/main" id="{478B5838-B32C-FF83-207A-C0708E0851F7}"/>
              </a:ext>
            </a:extLst>
          </p:cNvPr>
          <p:cNvSpPr>
            <a:spLocks noGrp="1"/>
          </p:cNvSpPr>
          <p:nvPr>
            <p:ph type="subTitle" idx="10"/>
          </p:nvPr>
        </p:nvSpPr>
        <p:spPr>
          <a:xfrm>
            <a:off x="712914" y="3885662"/>
            <a:ext cx="6980159"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TextBox 9">
            <a:extLst>
              <a:ext uri="{FF2B5EF4-FFF2-40B4-BE49-F238E27FC236}">
                <a16:creationId xmlns:a16="http://schemas.microsoft.com/office/drawing/2014/main" id="{1B92F1BC-1DAF-CBFD-A24E-36433A7E6CD3}"/>
              </a:ext>
            </a:extLst>
          </p:cNvPr>
          <p:cNvSpPr txBox="1"/>
          <p:nvPr userDrawn="1"/>
        </p:nvSpPr>
        <p:spPr>
          <a:xfrm>
            <a:off x="3649455" y="6539762"/>
            <a:ext cx="4893088" cy="276999"/>
          </a:xfrm>
          <a:prstGeom prst="rect">
            <a:avLst/>
          </a:prstGeom>
          <a:noFill/>
        </p:spPr>
        <p:txBody>
          <a:bodyPr wrap="square" rtlCol="0">
            <a:spAutoFit/>
          </a:bodyPr>
          <a:lstStyle/>
          <a:p>
            <a:r>
              <a:rPr lang="en-US" sz="1200" spc="300">
                <a:solidFill>
                  <a:schemeClr val="bg1"/>
                </a:solidFill>
              </a:rPr>
              <a:t>NATIONAL CONFERENCE OF STATE LEGISLATURES</a:t>
            </a:r>
          </a:p>
        </p:txBody>
      </p:sp>
      <p:sp>
        <p:nvSpPr>
          <p:cNvPr id="12" name="Slide Number Placeholder 5">
            <a:extLst>
              <a:ext uri="{FF2B5EF4-FFF2-40B4-BE49-F238E27FC236}">
                <a16:creationId xmlns:a16="http://schemas.microsoft.com/office/drawing/2014/main" id="{EA233017-D557-D9DC-A792-F119433A20A2}"/>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13" name="Picture 12" descr="A picture containing drawing&#10;&#10;Description automatically generated">
            <a:extLst>
              <a:ext uri="{FF2B5EF4-FFF2-40B4-BE49-F238E27FC236}">
                <a16:creationId xmlns:a16="http://schemas.microsoft.com/office/drawing/2014/main" id="{61B2CE08-3DEB-541C-7055-B7A71E86C2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747" y="6045655"/>
            <a:ext cx="1183364" cy="371966"/>
          </a:xfrm>
          <a:prstGeom prst="rect">
            <a:avLst/>
          </a:prstGeom>
        </p:spPr>
      </p:pic>
      <p:grpSp>
        <p:nvGrpSpPr>
          <p:cNvPr id="42" name="Group 41">
            <a:extLst>
              <a:ext uri="{FF2B5EF4-FFF2-40B4-BE49-F238E27FC236}">
                <a16:creationId xmlns:a16="http://schemas.microsoft.com/office/drawing/2014/main" id="{CB83A4C4-3967-EEC6-228F-E1E51D1070A8}"/>
              </a:ext>
            </a:extLst>
          </p:cNvPr>
          <p:cNvGrpSpPr/>
          <p:nvPr userDrawn="1"/>
        </p:nvGrpSpPr>
        <p:grpSpPr>
          <a:xfrm>
            <a:off x="5371587" y="-3"/>
            <a:ext cx="1431723" cy="548088"/>
            <a:chOff x="5371587" y="-3"/>
            <a:chExt cx="1431723" cy="516660"/>
          </a:xfrm>
          <a:solidFill>
            <a:schemeClr val="bg1">
              <a:alpha val="40000"/>
            </a:schemeClr>
          </a:solidFill>
        </p:grpSpPr>
        <p:sp>
          <p:nvSpPr>
            <p:cNvPr id="43" name="Rectangle 42">
              <a:extLst>
                <a:ext uri="{FF2B5EF4-FFF2-40B4-BE49-F238E27FC236}">
                  <a16:creationId xmlns:a16="http://schemas.microsoft.com/office/drawing/2014/main" id="{47CFC201-0936-3463-E50C-90CCD8ABFE4F}"/>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3E36BF0-01D0-9834-A4B4-CF1C8045ABCB}"/>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FAFD14F-192D-9224-EDF8-D1A9FFFAEB03}"/>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739BA8E-BC71-AEF5-0589-76050170EE60}"/>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A0891BB-AA30-3057-E59D-0DE6F6F9DC96}"/>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D38075-9074-E8DE-7208-6F2DA3EBCBC6}"/>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2469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7C06CFC-4846-6881-F923-C65DC4FD2685}"/>
              </a:ext>
            </a:extLst>
          </p:cNvPr>
          <p:cNvSpPr/>
          <p:nvPr userDrawn="1"/>
        </p:nvSpPr>
        <p:spPr>
          <a:xfrm>
            <a:off x="432000" y="117"/>
            <a:ext cx="11760000" cy="6498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8" name="Group 27">
            <a:extLst>
              <a:ext uri="{FF2B5EF4-FFF2-40B4-BE49-F238E27FC236}">
                <a16:creationId xmlns:a16="http://schemas.microsoft.com/office/drawing/2014/main" id="{C0B331C0-FFB6-7BF2-EC26-6D24DBFD7A13}"/>
              </a:ext>
            </a:extLst>
          </p:cNvPr>
          <p:cNvGrpSpPr/>
          <p:nvPr userDrawn="1"/>
        </p:nvGrpSpPr>
        <p:grpSpPr>
          <a:xfrm>
            <a:off x="5371587" y="-3"/>
            <a:ext cx="1431723" cy="548088"/>
            <a:chOff x="5371587" y="-3"/>
            <a:chExt cx="1431723" cy="516660"/>
          </a:xfrm>
          <a:solidFill>
            <a:schemeClr val="bg1">
              <a:alpha val="20000"/>
            </a:schemeClr>
          </a:solidFill>
        </p:grpSpPr>
        <p:sp>
          <p:nvSpPr>
            <p:cNvPr id="29" name="Rectangle 28">
              <a:extLst>
                <a:ext uri="{FF2B5EF4-FFF2-40B4-BE49-F238E27FC236}">
                  <a16:creationId xmlns:a16="http://schemas.microsoft.com/office/drawing/2014/main" id="{1AAAC6E1-D8FE-AA00-1A62-21BDA5E2D671}"/>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BCDCB3F-6D8A-F68E-7245-928130113618}"/>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3641E4A-7352-6358-7216-4E142D873F1C}"/>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5511871-632D-38F3-0E1A-E25823D023C5}"/>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20EAEA-2B8A-098C-1821-9C8AEC4EBD4D}"/>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895A965-B24A-A550-E46D-E7B0017FEA71}"/>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Picture Placeholder 9">
            <a:extLst>
              <a:ext uri="{FF2B5EF4-FFF2-40B4-BE49-F238E27FC236}">
                <a16:creationId xmlns:a16="http://schemas.microsoft.com/office/drawing/2014/main" id="{64D30043-3C5E-198C-F072-5B6573AE7B5A}"/>
              </a:ext>
            </a:extLst>
          </p:cNvPr>
          <p:cNvSpPr>
            <a:spLocks noGrp="1"/>
          </p:cNvSpPr>
          <p:nvPr>
            <p:ph type="pic" sz="quarter" idx="11" hasCustomPrompt="1"/>
          </p:nvPr>
        </p:nvSpPr>
        <p:spPr>
          <a:xfrm>
            <a:off x="0" y="117"/>
            <a:ext cx="432000" cy="6498290"/>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1" name="Slide Number Placeholder 5">
            <a:extLst>
              <a:ext uri="{FF2B5EF4-FFF2-40B4-BE49-F238E27FC236}">
                <a16:creationId xmlns:a16="http://schemas.microsoft.com/office/drawing/2014/main" id="{45EBC83F-882F-1676-87E5-3EEFB4B6E2F4}"/>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sp>
        <p:nvSpPr>
          <p:cNvPr id="24" name="Title 1">
            <a:extLst>
              <a:ext uri="{FF2B5EF4-FFF2-40B4-BE49-F238E27FC236}">
                <a16:creationId xmlns:a16="http://schemas.microsoft.com/office/drawing/2014/main" id="{7B874D9B-2A4F-5CBD-4024-F69DB9F92908}"/>
              </a:ext>
            </a:extLst>
          </p:cNvPr>
          <p:cNvSpPr>
            <a:spLocks noGrp="1"/>
          </p:cNvSpPr>
          <p:nvPr>
            <p:ph type="ctrTitle" hasCustomPrompt="1"/>
          </p:nvPr>
        </p:nvSpPr>
        <p:spPr>
          <a:xfrm>
            <a:off x="705249" y="3101743"/>
            <a:ext cx="7944798" cy="654513"/>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pic>
        <p:nvPicPr>
          <p:cNvPr id="26" name="Picture 25" descr="A picture containing drawing&#10;&#10;Description automatically generated">
            <a:extLst>
              <a:ext uri="{FF2B5EF4-FFF2-40B4-BE49-F238E27FC236}">
                <a16:creationId xmlns:a16="http://schemas.microsoft.com/office/drawing/2014/main" id="{DF22363F-6612-E96E-0086-7DA23B5DAC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05674" y="5681296"/>
            <a:ext cx="2224137" cy="699112"/>
          </a:xfrm>
          <a:prstGeom prst="rect">
            <a:avLst/>
          </a:prstGeom>
        </p:spPr>
      </p:pic>
      <p:sp>
        <p:nvSpPr>
          <p:cNvPr id="3" name="Subtitle 2">
            <a:extLst>
              <a:ext uri="{FF2B5EF4-FFF2-40B4-BE49-F238E27FC236}">
                <a16:creationId xmlns:a16="http://schemas.microsoft.com/office/drawing/2014/main" id="{FBB9085A-E564-5343-E1F9-3718FCE38BE4}"/>
              </a:ext>
            </a:extLst>
          </p:cNvPr>
          <p:cNvSpPr>
            <a:spLocks noGrp="1"/>
          </p:cNvSpPr>
          <p:nvPr>
            <p:ph type="subTitle" idx="10"/>
          </p:nvPr>
        </p:nvSpPr>
        <p:spPr>
          <a:xfrm>
            <a:off x="712914" y="3885662"/>
            <a:ext cx="6980159"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500745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7C06CFC-4846-6881-F923-C65DC4FD2685}"/>
              </a:ext>
            </a:extLst>
          </p:cNvPr>
          <p:cNvSpPr/>
          <p:nvPr userDrawn="1"/>
        </p:nvSpPr>
        <p:spPr>
          <a:xfrm>
            <a:off x="432000" y="117"/>
            <a:ext cx="11760000" cy="6498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Picture Placeholder 9">
            <a:extLst>
              <a:ext uri="{FF2B5EF4-FFF2-40B4-BE49-F238E27FC236}">
                <a16:creationId xmlns:a16="http://schemas.microsoft.com/office/drawing/2014/main" id="{64D30043-3C5E-198C-F072-5B6573AE7B5A}"/>
              </a:ext>
            </a:extLst>
          </p:cNvPr>
          <p:cNvSpPr>
            <a:spLocks noGrp="1"/>
          </p:cNvSpPr>
          <p:nvPr>
            <p:ph type="pic" sz="quarter" idx="11" hasCustomPrompt="1"/>
          </p:nvPr>
        </p:nvSpPr>
        <p:spPr>
          <a:xfrm>
            <a:off x="0" y="117"/>
            <a:ext cx="432000" cy="6498290"/>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1" name="Slide Number Placeholder 5">
            <a:extLst>
              <a:ext uri="{FF2B5EF4-FFF2-40B4-BE49-F238E27FC236}">
                <a16:creationId xmlns:a16="http://schemas.microsoft.com/office/drawing/2014/main" id="{45EBC83F-882F-1676-87E5-3EEFB4B6E2F4}"/>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sp>
        <p:nvSpPr>
          <p:cNvPr id="24" name="Title 1">
            <a:extLst>
              <a:ext uri="{FF2B5EF4-FFF2-40B4-BE49-F238E27FC236}">
                <a16:creationId xmlns:a16="http://schemas.microsoft.com/office/drawing/2014/main" id="{7B874D9B-2A4F-5CBD-4024-F69DB9F92908}"/>
              </a:ext>
            </a:extLst>
          </p:cNvPr>
          <p:cNvSpPr>
            <a:spLocks noGrp="1"/>
          </p:cNvSpPr>
          <p:nvPr>
            <p:ph type="ctrTitle" hasCustomPrompt="1"/>
          </p:nvPr>
        </p:nvSpPr>
        <p:spPr>
          <a:xfrm>
            <a:off x="705249" y="3101743"/>
            <a:ext cx="7944798" cy="654513"/>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pic>
        <p:nvPicPr>
          <p:cNvPr id="2" name="Picture 1" descr="A picture containing drawing&#10;&#10;Description automatically generated">
            <a:extLst>
              <a:ext uri="{FF2B5EF4-FFF2-40B4-BE49-F238E27FC236}">
                <a16:creationId xmlns:a16="http://schemas.microsoft.com/office/drawing/2014/main" id="{B2E86021-6FEE-333F-C712-68C783B5CD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729" y="416835"/>
            <a:ext cx="2907662" cy="913964"/>
          </a:xfrm>
          <a:prstGeom prst="rect">
            <a:avLst/>
          </a:prstGeom>
        </p:spPr>
      </p:pic>
      <p:grpSp>
        <p:nvGrpSpPr>
          <p:cNvPr id="29" name="Group 28">
            <a:extLst>
              <a:ext uri="{FF2B5EF4-FFF2-40B4-BE49-F238E27FC236}">
                <a16:creationId xmlns:a16="http://schemas.microsoft.com/office/drawing/2014/main" id="{30CF299C-A46A-50C0-ACB0-8D0429725112}"/>
              </a:ext>
            </a:extLst>
          </p:cNvPr>
          <p:cNvGrpSpPr/>
          <p:nvPr userDrawn="1"/>
        </p:nvGrpSpPr>
        <p:grpSpPr>
          <a:xfrm>
            <a:off x="10138338" y="-3"/>
            <a:ext cx="1431723" cy="548088"/>
            <a:chOff x="5371587" y="-3"/>
            <a:chExt cx="1431723" cy="516660"/>
          </a:xfrm>
          <a:solidFill>
            <a:schemeClr val="bg1">
              <a:alpha val="20000"/>
            </a:schemeClr>
          </a:solidFill>
        </p:grpSpPr>
        <p:sp>
          <p:nvSpPr>
            <p:cNvPr id="30" name="Rectangle 29">
              <a:extLst>
                <a:ext uri="{FF2B5EF4-FFF2-40B4-BE49-F238E27FC236}">
                  <a16:creationId xmlns:a16="http://schemas.microsoft.com/office/drawing/2014/main" id="{BAB1BDA8-3DDC-59E1-F26F-BC0AB6BB9763}"/>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0C9C911-9C5A-6228-181E-3895077B098D}"/>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7D87D3D-4620-FB2E-D5F2-44B573DF4FB7}"/>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BF531B6-9929-2DA0-F3C0-5D643B9CBBA2}"/>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574F8D-74D8-923E-A5B3-45B7CF77B7BB}"/>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6DD7EE8-216D-F77F-0856-692F23FD7DC0}"/>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7B5837F7-5EA9-26D2-A6FC-5405DD488F42}"/>
              </a:ext>
            </a:extLst>
          </p:cNvPr>
          <p:cNvSpPr>
            <a:spLocks noGrp="1"/>
          </p:cNvSpPr>
          <p:nvPr>
            <p:ph type="subTitle" idx="10"/>
          </p:nvPr>
        </p:nvSpPr>
        <p:spPr>
          <a:xfrm>
            <a:off x="712914" y="3885662"/>
            <a:ext cx="6980159"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986097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46255118-E6FE-FF9A-4E04-C2FB34913F2B}"/>
              </a:ext>
            </a:extLst>
          </p:cNvPr>
          <p:cNvSpPr>
            <a:spLocks noGrp="1"/>
          </p:cNvSpPr>
          <p:nvPr>
            <p:ph type="ctrTitle" hasCustomPrompt="1"/>
          </p:nvPr>
        </p:nvSpPr>
        <p:spPr>
          <a:xfrm>
            <a:off x="262189" y="5572356"/>
            <a:ext cx="7944798" cy="654513"/>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30" name="Subtitle 2">
            <a:extLst>
              <a:ext uri="{FF2B5EF4-FFF2-40B4-BE49-F238E27FC236}">
                <a16:creationId xmlns:a16="http://schemas.microsoft.com/office/drawing/2014/main" id="{861A7503-F311-FA3E-54EC-BDD3308CA123}"/>
              </a:ext>
            </a:extLst>
          </p:cNvPr>
          <p:cNvSpPr>
            <a:spLocks noGrp="1"/>
          </p:cNvSpPr>
          <p:nvPr>
            <p:ph type="subTitle" idx="10"/>
          </p:nvPr>
        </p:nvSpPr>
        <p:spPr>
          <a:xfrm>
            <a:off x="262189" y="6227939"/>
            <a:ext cx="6980159"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Picture Placeholder 2">
            <a:extLst>
              <a:ext uri="{FF2B5EF4-FFF2-40B4-BE49-F238E27FC236}">
                <a16:creationId xmlns:a16="http://schemas.microsoft.com/office/drawing/2014/main" id="{C5A5F339-695F-819E-6935-9313AB60D836}"/>
              </a:ext>
            </a:extLst>
          </p:cNvPr>
          <p:cNvSpPr>
            <a:spLocks noGrp="1"/>
          </p:cNvSpPr>
          <p:nvPr>
            <p:ph type="pic" idx="1"/>
          </p:nvPr>
        </p:nvSpPr>
        <p:spPr>
          <a:xfrm>
            <a:off x="380603" y="823658"/>
            <a:ext cx="11353034" cy="4739524"/>
          </a:xfrm>
          <a:prstGeom prst="rect">
            <a:avLst/>
          </a:prstGeom>
          <a:noFill/>
        </p:spPr>
        <p:txBody>
          <a:bodyPr/>
          <a:lstStyle>
            <a:lvl1pPr marL="0" indent="0">
              <a:buNone/>
              <a:defRPr sz="16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noProof="0"/>
              <a:t>Click icon to add picture</a:t>
            </a:r>
          </a:p>
        </p:txBody>
      </p:sp>
      <p:pic>
        <p:nvPicPr>
          <p:cNvPr id="14" name="Picture 13" descr="A picture containing drawing&#10;&#10;Description automatically generated">
            <a:extLst>
              <a:ext uri="{FF2B5EF4-FFF2-40B4-BE49-F238E27FC236}">
                <a16:creationId xmlns:a16="http://schemas.microsoft.com/office/drawing/2014/main" id="{A86D33C5-F19F-C65E-2B81-11801AE240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05674" y="5681296"/>
            <a:ext cx="2224137" cy="699112"/>
          </a:xfrm>
          <a:prstGeom prst="rect">
            <a:avLst/>
          </a:prstGeom>
        </p:spPr>
      </p:pic>
      <p:sp>
        <p:nvSpPr>
          <p:cNvPr id="31" name="Slide Number Placeholder 5">
            <a:extLst>
              <a:ext uri="{FF2B5EF4-FFF2-40B4-BE49-F238E27FC236}">
                <a16:creationId xmlns:a16="http://schemas.microsoft.com/office/drawing/2014/main" id="{88C0F220-14B1-2D1C-7A4F-77AED79C14C1}"/>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grpSp>
        <p:nvGrpSpPr>
          <p:cNvPr id="32" name="Group 31">
            <a:extLst>
              <a:ext uri="{FF2B5EF4-FFF2-40B4-BE49-F238E27FC236}">
                <a16:creationId xmlns:a16="http://schemas.microsoft.com/office/drawing/2014/main" id="{6CE63516-71E5-26E6-CBB7-B0EF708AD62E}"/>
              </a:ext>
            </a:extLst>
          </p:cNvPr>
          <p:cNvGrpSpPr/>
          <p:nvPr userDrawn="1"/>
        </p:nvGrpSpPr>
        <p:grpSpPr>
          <a:xfrm>
            <a:off x="5371587" y="-3"/>
            <a:ext cx="1431723" cy="548088"/>
            <a:chOff x="5371587" y="-3"/>
            <a:chExt cx="1431723" cy="516660"/>
          </a:xfrm>
          <a:solidFill>
            <a:schemeClr val="bg1">
              <a:alpha val="40000"/>
            </a:schemeClr>
          </a:solidFill>
        </p:grpSpPr>
        <p:sp>
          <p:nvSpPr>
            <p:cNvPr id="33" name="Rectangle 32">
              <a:extLst>
                <a:ext uri="{FF2B5EF4-FFF2-40B4-BE49-F238E27FC236}">
                  <a16:creationId xmlns:a16="http://schemas.microsoft.com/office/drawing/2014/main" id="{4E5A7FC0-497C-0F54-CC54-2A5C6E277BB3}"/>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AEE6CD7-AF47-7C0D-E538-1C738AB255E7}"/>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2D9C1E-7D85-1D6A-6810-98D6A187274C}"/>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47C056-7EA5-1394-8B76-4F8B3958A0CF}"/>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F65447-A912-A64C-6618-A6A020DC3745}"/>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4345D85-FED9-908A-7910-E181D3EC51D0}"/>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51747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with Image 2">
    <p:bg>
      <p:bgPr>
        <a:solidFill>
          <a:schemeClr val="tx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BE188EA-DAB5-45D6-1489-977C655A46E5}"/>
              </a:ext>
            </a:extLst>
          </p:cNvPr>
          <p:cNvGrpSpPr/>
          <p:nvPr userDrawn="1"/>
        </p:nvGrpSpPr>
        <p:grpSpPr>
          <a:xfrm>
            <a:off x="669557" y="-3"/>
            <a:ext cx="1431723" cy="548088"/>
            <a:chOff x="5371587" y="-3"/>
            <a:chExt cx="1431723" cy="516660"/>
          </a:xfrm>
          <a:solidFill>
            <a:schemeClr val="bg1">
              <a:alpha val="40000"/>
            </a:schemeClr>
          </a:solidFill>
        </p:grpSpPr>
        <p:sp>
          <p:nvSpPr>
            <p:cNvPr id="14" name="Rectangle 13">
              <a:extLst>
                <a:ext uri="{FF2B5EF4-FFF2-40B4-BE49-F238E27FC236}">
                  <a16:creationId xmlns:a16="http://schemas.microsoft.com/office/drawing/2014/main" id="{97CBBDE2-152E-6AA7-DF65-42E41A2305C9}"/>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529E35-1F40-E89F-A80D-51C8B7F41533}"/>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0F1240C-4C47-E696-EF39-BE8B694817F9}"/>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F5A36BB-2DFE-1262-6511-36E9043A7013}"/>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7CAE00-E038-7B58-FFE3-D6D91FFB7F15}"/>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D5EDC15-5AFB-F841-4423-D31FE3BF4871}"/>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icture containing drawing&#10;&#10;Description automatically generated">
            <a:extLst>
              <a:ext uri="{FF2B5EF4-FFF2-40B4-BE49-F238E27FC236}">
                <a16:creationId xmlns:a16="http://schemas.microsoft.com/office/drawing/2014/main" id="{5259518B-A0A2-4B2A-AD3D-14926A7BC8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97817" y="71433"/>
            <a:ext cx="2224137" cy="699112"/>
          </a:xfrm>
          <a:prstGeom prst="rect">
            <a:avLst/>
          </a:prstGeom>
        </p:spPr>
      </p:pic>
      <p:sp>
        <p:nvSpPr>
          <p:cNvPr id="5" name="Slide Number Placeholder 2">
            <a:extLst>
              <a:ext uri="{FF2B5EF4-FFF2-40B4-BE49-F238E27FC236}">
                <a16:creationId xmlns:a16="http://schemas.microsoft.com/office/drawing/2014/main" id="{5A94FDAB-2C02-6BD1-46CB-04A4CCFF152F}"/>
              </a:ext>
            </a:extLst>
          </p:cNvPr>
          <p:cNvSpPr>
            <a:spLocks noGrp="1"/>
          </p:cNvSpPr>
          <p:nvPr>
            <p:ph type="sldNum" sz="quarter" idx="10"/>
          </p:nvPr>
        </p:nvSpPr>
        <p:spPr>
          <a:xfrm>
            <a:off x="11785961" y="6539762"/>
            <a:ext cx="345545" cy="277000"/>
          </a:xfrm>
        </p:spPr>
        <p:txBody>
          <a:bodyPr/>
          <a:lstStyle/>
          <a:p>
            <a:fld id="{4B73C415-D670-4716-A5EC-CC4D52CA2BAC}" type="slidenum">
              <a:rPr lang="en-US" smtClean="0"/>
              <a:pPr/>
              <a:t>‹#›</a:t>
            </a:fld>
            <a:endParaRPr lang="en-US"/>
          </a:p>
        </p:txBody>
      </p:sp>
    </p:spTree>
    <p:extLst>
      <p:ext uri="{BB962C8B-B14F-4D97-AF65-F5344CB8AC3E}">
        <p14:creationId xmlns:p14="http://schemas.microsoft.com/office/powerpoint/2010/main" val="1438204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with Image 2">
    <p:bg>
      <p:bgPr>
        <a:solidFill>
          <a:schemeClr val="tx2"/>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5259518B-A0A2-4B2A-AD3D-14926A7BC8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97817" y="71433"/>
            <a:ext cx="2224137" cy="699112"/>
          </a:xfrm>
          <a:prstGeom prst="rect">
            <a:avLst/>
          </a:prstGeom>
        </p:spPr>
      </p:pic>
      <p:sp>
        <p:nvSpPr>
          <p:cNvPr id="3" name="Slide Number Placeholder 2">
            <a:extLst>
              <a:ext uri="{FF2B5EF4-FFF2-40B4-BE49-F238E27FC236}">
                <a16:creationId xmlns:a16="http://schemas.microsoft.com/office/drawing/2014/main" id="{5C08A139-830F-D01B-CA38-7F6176A9521C}"/>
              </a:ext>
            </a:extLst>
          </p:cNvPr>
          <p:cNvSpPr>
            <a:spLocks noGrp="1"/>
          </p:cNvSpPr>
          <p:nvPr>
            <p:ph type="sldNum" sz="quarter" idx="10"/>
          </p:nvPr>
        </p:nvSpPr>
        <p:spPr>
          <a:xfrm>
            <a:off x="11785961" y="6539762"/>
            <a:ext cx="345545" cy="277000"/>
          </a:xfrm>
        </p:spPr>
        <p:txBody>
          <a:bodyPr/>
          <a:lstStyle/>
          <a:p>
            <a:fld id="{4B73C415-D670-4716-A5EC-CC4D52CA2BAC}" type="slidenum">
              <a:rPr lang="en-US" smtClean="0"/>
              <a:pPr/>
              <a:t>‹#›</a:t>
            </a:fld>
            <a:endParaRPr lang="en-US"/>
          </a:p>
        </p:txBody>
      </p:sp>
      <p:grpSp>
        <p:nvGrpSpPr>
          <p:cNvPr id="4" name="Group 3">
            <a:extLst>
              <a:ext uri="{FF2B5EF4-FFF2-40B4-BE49-F238E27FC236}">
                <a16:creationId xmlns:a16="http://schemas.microsoft.com/office/drawing/2014/main" id="{89F11E66-BA4D-36C5-4A12-DB44D5524729}"/>
              </a:ext>
            </a:extLst>
          </p:cNvPr>
          <p:cNvGrpSpPr/>
          <p:nvPr userDrawn="1"/>
        </p:nvGrpSpPr>
        <p:grpSpPr>
          <a:xfrm>
            <a:off x="5371587" y="-3"/>
            <a:ext cx="1431723" cy="548088"/>
            <a:chOff x="5371587" y="-3"/>
            <a:chExt cx="1431723" cy="516660"/>
          </a:xfrm>
          <a:solidFill>
            <a:schemeClr val="bg1">
              <a:alpha val="40000"/>
            </a:schemeClr>
          </a:solidFill>
        </p:grpSpPr>
        <p:sp>
          <p:nvSpPr>
            <p:cNvPr id="5" name="Rectangle 4">
              <a:extLst>
                <a:ext uri="{FF2B5EF4-FFF2-40B4-BE49-F238E27FC236}">
                  <a16:creationId xmlns:a16="http://schemas.microsoft.com/office/drawing/2014/main" id="{BF71C120-5242-49A2-C4C4-5B4092F2D210}"/>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81342-D424-F93F-1712-DB50B99E9EDF}"/>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C3E2E2-32F0-7D68-3801-CFBC700F693C}"/>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B4390D-C542-73FB-F85B-8F141D847033}"/>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2381F9-7989-062B-68B4-BEE9319BD624}"/>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1BEB161-A3EB-37AF-8951-A24C7DFB35A3}"/>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5854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with Image 2">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38C124-030F-20AE-4320-E13A204AC9FE}"/>
              </a:ext>
            </a:extLst>
          </p:cNvPr>
          <p:cNvSpPr>
            <a:spLocks noGrp="1"/>
          </p:cNvSpPr>
          <p:nvPr>
            <p:ph type="ctrTitle" hasCustomPrompt="1"/>
          </p:nvPr>
        </p:nvSpPr>
        <p:spPr>
          <a:xfrm>
            <a:off x="5380944" y="4701210"/>
            <a:ext cx="6391058" cy="1192674"/>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4" name="Subtitle 2">
            <a:extLst>
              <a:ext uri="{FF2B5EF4-FFF2-40B4-BE49-F238E27FC236}">
                <a16:creationId xmlns:a16="http://schemas.microsoft.com/office/drawing/2014/main" id="{0DF79557-E526-EDC6-0F7A-F7FD8C142850}"/>
              </a:ext>
            </a:extLst>
          </p:cNvPr>
          <p:cNvSpPr>
            <a:spLocks noGrp="1"/>
          </p:cNvSpPr>
          <p:nvPr>
            <p:ph type="subTitle" idx="12"/>
          </p:nvPr>
        </p:nvSpPr>
        <p:spPr>
          <a:xfrm>
            <a:off x="5380944" y="5782658"/>
            <a:ext cx="6391058"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 name="Picture Placeholder 9">
            <a:extLst>
              <a:ext uri="{FF2B5EF4-FFF2-40B4-BE49-F238E27FC236}">
                <a16:creationId xmlns:a16="http://schemas.microsoft.com/office/drawing/2014/main" id="{57A584F2-F507-5FFA-3788-8709242BFD01}"/>
              </a:ext>
            </a:extLst>
          </p:cNvPr>
          <p:cNvSpPr>
            <a:spLocks noGrp="1"/>
          </p:cNvSpPr>
          <p:nvPr>
            <p:ph type="pic" sz="quarter" idx="10" hasCustomPrompt="1"/>
          </p:nvPr>
        </p:nvSpPr>
        <p:spPr>
          <a:xfrm>
            <a:off x="-2" y="5"/>
            <a:ext cx="4884920" cy="6489616"/>
          </a:xfrm>
          <a:prstGeom prst="rect">
            <a:avLst/>
          </a:prstGeom>
          <a:solidFill>
            <a:schemeClr val="bg2"/>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pic>
        <p:nvPicPr>
          <p:cNvPr id="8" name="Picture 7" descr="A picture containing drawing&#10;&#10;Description automatically generated">
            <a:extLst>
              <a:ext uri="{FF2B5EF4-FFF2-40B4-BE49-F238E27FC236}">
                <a16:creationId xmlns:a16="http://schemas.microsoft.com/office/drawing/2014/main" id="{5259518B-A0A2-4B2A-AD3D-14926A7BC8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97817" y="71433"/>
            <a:ext cx="2224137" cy="699112"/>
          </a:xfrm>
          <a:prstGeom prst="rect">
            <a:avLst/>
          </a:prstGeom>
        </p:spPr>
      </p:pic>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grpSp>
        <p:nvGrpSpPr>
          <p:cNvPr id="10" name="Group 9">
            <a:extLst>
              <a:ext uri="{FF2B5EF4-FFF2-40B4-BE49-F238E27FC236}">
                <a16:creationId xmlns:a16="http://schemas.microsoft.com/office/drawing/2014/main" id="{1A351DF6-342F-388E-21C6-D5E0F47B6E51}"/>
              </a:ext>
            </a:extLst>
          </p:cNvPr>
          <p:cNvGrpSpPr/>
          <p:nvPr userDrawn="1"/>
        </p:nvGrpSpPr>
        <p:grpSpPr>
          <a:xfrm>
            <a:off x="669557" y="-3"/>
            <a:ext cx="1431723" cy="548088"/>
            <a:chOff x="5371587" y="-3"/>
            <a:chExt cx="1431723" cy="516660"/>
          </a:xfrm>
          <a:solidFill>
            <a:schemeClr val="bg1">
              <a:alpha val="40000"/>
            </a:schemeClr>
          </a:solidFill>
        </p:grpSpPr>
        <p:sp>
          <p:nvSpPr>
            <p:cNvPr id="12" name="Rectangle 11">
              <a:extLst>
                <a:ext uri="{FF2B5EF4-FFF2-40B4-BE49-F238E27FC236}">
                  <a16:creationId xmlns:a16="http://schemas.microsoft.com/office/drawing/2014/main" id="{31243F9A-B86D-1343-EE96-DF04B87968FD}"/>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8F8778-C80D-803E-DA76-B99FB6AEA42E}"/>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7D589E-9C44-2171-07A2-DC416FB273AE}"/>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6872A-41C1-1E7E-68D6-FAE6671893B0}"/>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EE9E89-0BDF-C2F9-C0E8-EECA6364F84C}"/>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E001EAA-BCC7-34E0-CB07-C9E4411FFCEB}"/>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90269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Slide with Image 2">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487273-9F18-B024-8916-8D56259129B3}"/>
              </a:ext>
            </a:extLst>
          </p:cNvPr>
          <p:cNvSpPr/>
          <p:nvPr userDrawn="1"/>
        </p:nvSpPr>
        <p:spPr>
          <a:xfrm>
            <a:off x="8007176" y="0"/>
            <a:ext cx="3780866" cy="6489616"/>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2DF8AA3-A12C-54F7-03DA-CD2DE5A8D203}"/>
              </a:ext>
            </a:extLst>
          </p:cNvPr>
          <p:cNvSpPr>
            <a:spLocks noGrp="1"/>
          </p:cNvSpPr>
          <p:nvPr>
            <p:ph type="ctrTitle" hasCustomPrompt="1"/>
          </p:nvPr>
        </p:nvSpPr>
        <p:spPr>
          <a:xfrm>
            <a:off x="8204201" y="1582708"/>
            <a:ext cx="3345070" cy="1657684"/>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11" name="Subtitle 2">
            <a:extLst>
              <a:ext uri="{FF2B5EF4-FFF2-40B4-BE49-F238E27FC236}">
                <a16:creationId xmlns:a16="http://schemas.microsoft.com/office/drawing/2014/main" id="{3D385D0C-52D2-7651-EB51-D2306FA41843}"/>
              </a:ext>
            </a:extLst>
          </p:cNvPr>
          <p:cNvSpPr>
            <a:spLocks noGrp="1"/>
          </p:cNvSpPr>
          <p:nvPr>
            <p:ph type="subTitle" idx="12"/>
          </p:nvPr>
        </p:nvSpPr>
        <p:spPr>
          <a:xfrm>
            <a:off x="8204200" y="3537343"/>
            <a:ext cx="3374076" cy="589658"/>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 name="Picture Placeholder 9">
            <a:extLst>
              <a:ext uri="{FF2B5EF4-FFF2-40B4-BE49-F238E27FC236}">
                <a16:creationId xmlns:a16="http://schemas.microsoft.com/office/drawing/2014/main" id="{57A584F2-F507-5FFA-3788-8709242BFD01}"/>
              </a:ext>
            </a:extLst>
          </p:cNvPr>
          <p:cNvSpPr>
            <a:spLocks noGrp="1"/>
          </p:cNvSpPr>
          <p:nvPr>
            <p:ph type="pic" sz="quarter" idx="10" hasCustomPrompt="1"/>
          </p:nvPr>
        </p:nvSpPr>
        <p:spPr>
          <a:xfrm>
            <a:off x="-2" y="5"/>
            <a:ext cx="8007178" cy="6489611"/>
          </a:xfrm>
          <a:prstGeom prst="rect">
            <a:avLst/>
          </a:prstGeom>
          <a:solidFill>
            <a:schemeClr val="bg2"/>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pic>
        <p:nvPicPr>
          <p:cNvPr id="4" name="Picture 3">
            <a:extLst>
              <a:ext uri="{FF2B5EF4-FFF2-40B4-BE49-F238E27FC236}">
                <a16:creationId xmlns:a16="http://schemas.microsoft.com/office/drawing/2014/main" id="{E7C2D973-ECB7-C7D5-3F7B-8EEFD92D0F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63192" y="445995"/>
            <a:ext cx="2672792" cy="839762"/>
          </a:xfrm>
          <a:prstGeom prst="rect">
            <a:avLst/>
          </a:prstGeom>
        </p:spPr>
      </p:pic>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grpSp>
        <p:nvGrpSpPr>
          <p:cNvPr id="5" name="Group 4">
            <a:extLst>
              <a:ext uri="{FF2B5EF4-FFF2-40B4-BE49-F238E27FC236}">
                <a16:creationId xmlns:a16="http://schemas.microsoft.com/office/drawing/2014/main" id="{3DDF32BA-418E-E8F8-D396-E190122CAC79}"/>
              </a:ext>
            </a:extLst>
          </p:cNvPr>
          <p:cNvGrpSpPr/>
          <p:nvPr userDrawn="1"/>
        </p:nvGrpSpPr>
        <p:grpSpPr>
          <a:xfrm>
            <a:off x="669557" y="-3"/>
            <a:ext cx="1431723" cy="548088"/>
            <a:chOff x="5371587" y="-3"/>
            <a:chExt cx="1431723" cy="516660"/>
          </a:xfrm>
          <a:solidFill>
            <a:schemeClr val="bg1">
              <a:alpha val="40000"/>
            </a:schemeClr>
          </a:solidFill>
        </p:grpSpPr>
        <p:sp>
          <p:nvSpPr>
            <p:cNvPr id="7" name="Rectangle 6">
              <a:extLst>
                <a:ext uri="{FF2B5EF4-FFF2-40B4-BE49-F238E27FC236}">
                  <a16:creationId xmlns:a16="http://schemas.microsoft.com/office/drawing/2014/main" id="{69536D9C-BECC-8AE5-E39F-0886A7747123}"/>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395F43-FE69-1CF7-50E9-EE219AC5EE53}"/>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AE02B9-2354-EFD3-0C6B-4384ABC1C106}"/>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4AD75D-8298-DA1A-A26B-A3E8C764AF09}"/>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2D75899-E088-28CC-8874-F41C6C15AF9A}"/>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79181DA-6F85-32B4-EFEE-D6CD4665BB32}"/>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07073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60986326-3A24-0834-03C7-FD09FEB42104}"/>
              </a:ext>
            </a:extLst>
          </p:cNvPr>
          <p:cNvSpPr>
            <a:spLocks noGrp="1"/>
          </p:cNvSpPr>
          <p:nvPr>
            <p:ph sz="quarter" idx="13"/>
          </p:nvPr>
        </p:nvSpPr>
        <p:spPr>
          <a:xfrm>
            <a:off x="431800" y="1728788"/>
            <a:ext cx="4470400" cy="4240212"/>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7428A921-D1FB-449F-8402-7C032AAABB1C}"/>
              </a:ext>
            </a:extLst>
          </p:cNvPr>
          <p:cNvSpPr/>
          <p:nvPr userDrawn="1"/>
        </p:nvSpPr>
        <p:spPr>
          <a:xfrm>
            <a:off x="5353050" y="-31382"/>
            <a:ext cx="6406950" cy="6539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431999" y="432000"/>
            <a:ext cx="448905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7" name="Picture Placeholder 2">
            <a:extLst>
              <a:ext uri="{FF2B5EF4-FFF2-40B4-BE49-F238E27FC236}">
                <a16:creationId xmlns:a16="http://schemas.microsoft.com/office/drawing/2014/main" id="{E0D17784-2C6B-EF99-4F93-DFE5FCE578F2}"/>
              </a:ext>
            </a:extLst>
          </p:cNvPr>
          <p:cNvSpPr>
            <a:spLocks noGrp="1"/>
          </p:cNvSpPr>
          <p:nvPr>
            <p:ph type="pic" idx="12"/>
          </p:nvPr>
        </p:nvSpPr>
        <p:spPr>
          <a:xfrm>
            <a:off x="5804180" y="457200"/>
            <a:ext cx="6387819" cy="5511799"/>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9" y="874439"/>
            <a:ext cx="4554760"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7609730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60986326-3A24-0834-03C7-FD09FEB42104}"/>
              </a:ext>
            </a:extLst>
          </p:cNvPr>
          <p:cNvSpPr>
            <a:spLocks noGrp="1"/>
          </p:cNvSpPr>
          <p:nvPr>
            <p:ph sz="quarter" idx="13"/>
          </p:nvPr>
        </p:nvSpPr>
        <p:spPr>
          <a:xfrm>
            <a:off x="431800" y="457200"/>
            <a:ext cx="4470400" cy="5511800"/>
          </a:xfrm>
          <a:prstGeom prst="rect">
            <a:avLst/>
          </a:prstGeom>
        </p:spPr>
        <p:txBody>
          <a:bodyPr anchor="ct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7428A921-D1FB-449F-8402-7C032AAABB1C}"/>
              </a:ext>
            </a:extLst>
          </p:cNvPr>
          <p:cNvSpPr/>
          <p:nvPr userDrawn="1"/>
        </p:nvSpPr>
        <p:spPr>
          <a:xfrm>
            <a:off x="5353050" y="0"/>
            <a:ext cx="6406950" cy="65063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5889020" y="5152762"/>
            <a:ext cx="448905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7" name="Picture Placeholder 2">
            <a:extLst>
              <a:ext uri="{FF2B5EF4-FFF2-40B4-BE49-F238E27FC236}">
                <a16:creationId xmlns:a16="http://schemas.microsoft.com/office/drawing/2014/main" id="{E0D17784-2C6B-EF99-4F93-DFE5FCE578F2}"/>
              </a:ext>
            </a:extLst>
          </p:cNvPr>
          <p:cNvSpPr>
            <a:spLocks noGrp="1"/>
          </p:cNvSpPr>
          <p:nvPr>
            <p:ph type="pic" idx="12"/>
          </p:nvPr>
        </p:nvSpPr>
        <p:spPr>
          <a:xfrm>
            <a:off x="5353050" y="457200"/>
            <a:ext cx="6838949" cy="4240213"/>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5804180" y="5595201"/>
            <a:ext cx="4554760"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41627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s">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D8D8E-B9C2-6C11-2FCD-730037ADBF5A}"/>
              </a:ext>
            </a:extLst>
          </p:cNvPr>
          <p:cNvSpPr>
            <a:spLocks noGrp="1"/>
          </p:cNvSpPr>
          <p:nvPr>
            <p:ph type="sldNum" sz="quarter" idx="10"/>
          </p:nvPr>
        </p:nvSpPr>
        <p:spPr/>
        <p:txBody>
          <a:bodyPr/>
          <a:lstStyle/>
          <a:p>
            <a:endParaRPr lang="en-US"/>
          </a:p>
        </p:txBody>
      </p:sp>
      <p:sp>
        <p:nvSpPr>
          <p:cNvPr id="7" name="Google Shape;686;p59">
            <a:extLst>
              <a:ext uri="{FF2B5EF4-FFF2-40B4-BE49-F238E27FC236}">
                <a16:creationId xmlns:a16="http://schemas.microsoft.com/office/drawing/2014/main" id="{303B93EC-5528-7C06-849F-DD38835E502D}"/>
              </a:ext>
            </a:extLst>
          </p:cNvPr>
          <p:cNvSpPr/>
          <p:nvPr/>
        </p:nvSpPr>
        <p:spPr>
          <a:xfrm>
            <a:off x="2821766" y="4359431"/>
            <a:ext cx="791400" cy="754200"/>
          </a:xfrm>
          <a:prstGeom prst="roundRect">
            <a:avLst>
              <a:gd name="adj" fmla="val 16667"/>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 name="Google Shape;687;p59">
            <a:extLst>
              <a:ext uri="{FF2B5EF4-FFF2-40B4-BE49-F238E27FC236}">
                <a16:creationId xmlns:a16="http://schemas.microsoft.com/office/drawing/2014/main" id="{786AADE2-041D-EC69-75F4-A1125301329E}"/>
              </a:ext>
            </a:extLst>
          </p:cNvPr>
          <p:cNvSpPr/>
          <p:nvPr/>
        </p:nvSpPr>
        <p:spPr>
          <a:xfrm>
            <a:off x="3883586" y="4359431"/>
            <a:ext cx="791400" cy="754200"/>
          </a:xfrm>
          <a:prstGeom prst="roundRect">
            <a:avLst>
              <a:gd name="adj" fmla="val 16667"/>
            </a:avLst>
          </a:prstGeom>
          <a:solidFill>
            <a:schemeClr val="accent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 name="Google Shape;688;p59">
            <a:extLst>
              <a:ext uri="{FF2B5EF4-FFF2-40B4-BE49-F238E27FC236}">
                <a16:creationId xmlns:a16="http://schemas.microsoft.com/office/drawing/2014/main" id="{19933F3B-82D0-7591-CA35-6F34CF739856}"/>
              </a:ext>
            </a:extLst>
          </p:cNvPr>
          <p:cNvSpPr/>
          <p:nvPr/>
        </p:nvSpPr>
        <p:spPr>
          <a:xfrm>
            <a:off x="4945406" y="4359431"/>
            <a:ext cx="791400" cy="754200"/>
          </a:xfrm>
          <a:prstGeom prst="roundRect">
            <a:avLst>
              <a:gd name="adj" fmla="val 16667"/>
            </a:avLst>
          </a:prstGeom>
          <a:solidFill>
            <a:schemeClr val="accent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 name="Google Shape;689;p59">
            <a:extLst>
              <a:ext uri="{FF2B5EF4-FFF2-40B4-BE49-F238E27FC236}">
                <a16:creationId xmlns:a16="http://schemas.microsoft.com/office/drawing/2014/main" id="{10F7CC65-B341-DFD9-0173-3B3ED1E01A87}"/>
              </a:ext>
            </a:extLst>
          </p:cNvPr>
          <p:cNvSpPr/>
          <p:nvPr/>
        </p:nvSpPr>
        <p:spPr>
          <a:xfrm>
            <a:off x="1759941" y="4359431"/>
            <a:ext cx="791400" cy="754200"/>
          </a:xfrm>
          <a:prstGeom prst="roundRect">
            <a:avLst>
              <a:gd name="adj" fmla="val 16667"/>
            </a:avLst>
          </a:pr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1" name="Google Shape;690;p59">
            <a:extLst>
              <a:ext uri="{FF2B5EF4-FFF2-40B4-BE49-F238E27FC236}">
                <a16:creationId xmlns:a16="http://schemas.microsoft.com/office/drawing/2014/main" id="{0B62ECE2-2DEF-5764-C6FB-6F4F755774E6}"/>
              </a:ext>
            </a:extLst>
          </p:cNvPr>
          <p:cNvSpPr txBox="1"/>
          <p:nvPr/>
        </p:nvSpPr>
        <p:spPr>
          <a:xfrm>
            <a:off x="1759941"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#21588C</a:t>
            </a:r>
            <a:endParaRPr sz="1200">
              <a:solidFill>
                <a:schemeClr val="bg1"/>
              </a:solidFill>
              <a:latin typeface="+mn-lt"/>
              <a:ea typeface="Proxima Nova Semibold"/>
              <a:cs typeface="Proxima Nova Semibold"/>
              <a:sym typeface="Proxima Nova Semibold"/>
            </a:endParaRPr>
          </a:p>
        </p:txBody>
      </p:sp>
      <p:sp>
        <p:nvSpPr>
          <p:cNvPr id="12" name="Google Shape;691;p59">
            <a:extLst>
              <a:ext uri="{FF2B5EF4-FFF2-40B4-BE49-F238E27FC236}">
                <a16:creationId xmlns:a16="http://schemas.microsoft.com/office/drawing/2014/main" id="{9F796B34-2F9F-A693-06C1-1B84E8778402}"/>
              </a:ext>
            </a:extLst>
          </p:cNvPr>
          <p:cNvSpPr txBox="1"/>
          <p:nvPr/>
        </p:nvSpPr>
        <p:spPr>
          <a:xfrm>
            <a:off x="2821766"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#715B64</a:t>
            </a:r>
            <a:endParaRPr sz="1200">
              <a:solidFill>
                <a:schemeClr val="bg1"/>
              </a:solidFill>
              <a:latin typeface="+mn-lt"/>
              <a:ea typeface="Proxima Nova Semibold"/>
              <a:cs typeface="Proxima Nova Semibold"/>
              <a:sym typeface="Proxima Nova Semibold"/>
            </a:endParaRPr>
          </a:p>
        </p:txBody>
      </p:sp>
      <p:sp>
        <p:nvSpPr>
          <p:cNvPr id="13" name="Google Shape;692;p59">
            <a:extLst>
              <a:ext uri="{FF2B5EF4-FFF2-40B4-BE49-F238E27FC236}">
                <a16:creationId xmlns:a16="http://schemas.microsoft.com/office/drawing/2014/main" id="{008F9EB0-F941-4F4F-984A-041712CC520A}"/>
              </a:ext>
            </a:extLst>
          </p:cNvPr>
          <p:cNvSpPr txBox="1"/>
          <p:nvPr/>
        </p:nvSpPr>
        <p:spPr>
          <a:xfrm>
            <a:off x="3883591"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#70C4B0</a:t>
            </a:r>
            <a:endParaRPr sz="1200">
              <a:solidFill>
                <a:schemeClr val="tx1"/>
              </a:solidFill>
              <a:latin typeface="+mn-lt"/>
              <a:ea typeface="Proxima Nova Semibold"/>
              <a:cs typeface="Proxima Nova Semibold"/>
              <a:sym typeface="Proxima Nova Semibold"/>
            </a:endParaRPr>
          </a:p>
        </p:txBody>
      </p:sp>
      <p:sp>
        <p:nvSpPr>
          <p:cNvPr id="14" name="Google Shape;693;p59">
            <a:extLst>
              <a:ext uri="{FF2B5EF4-FFF2-40B4-BE49-F238E27FC236}">
                <a16:creationId xmlns:a16="http://schemas.microsoft.com/office/drawing/2014/main" id="{E10AD435-8A94-6A7E-2412-C0238275AC26}"/>
              </a:ext>
            </a:extLst>
          </p:cNvPr>
          <p:cNvSpPr txBox="1"/>
          <p:nvPr/>
        </p:nvSpPr>
        <p:spPr>
          <a:xfrm>
            <a:off x="4945416"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#B15959</a:t>
            </a:r>
            <a:endParaRPr sz="1200">
              <a:solidFill>
                <a:schemeClr val="tx1"/>
              </a:solidFill>
              <a:latin typeface="+mn-lt"/>
              <a:ea typeface="Proxima Nova Semibold"/>
              <a:cs typeface="Proxima Nova Semibold"/>
              <a:sym typeface="Proxima Nova Semibold"/>
            </a:endParaRPr>
          </a:p>
        </p:txBody>
      </p:sp>
      <p:sp>
        <p:nvSpPr>
          <p:cNvPr id="17" name="Google Shape;686;p59">
            <a:extLst>
              <a:ext uri="{FF2B5EF4-FFF2-40B4-BE49-F238E27FC236}">
                <a16:creationId xmlns:a16="http://schemas.microsoft.com/office/drawing/2014/main" id="{100F30B1-E819-3136-0527-99E4CE87252A}"/>
              </a:ext>
            </a:extLst>
          </p:cNvPr>
          <p:cNvSpPr/>
          <p:nvPr/>
        </p:nvSpPr>
        <p:spPr>
          <a:xfrm>
            <a:off x="6007231" y="4359431"/>
            <a:ext cx="791400" cy="754200"/>
          </a:xfrm>
          <a:prstGeom prst="roundRect">
            <a:avLst>
              <a:gd name="adj" fmla="val 16667"/>
            </a:avLst>
          </a:prstGeom>
          <a:solidFill>
            <a:schemeClr val="tx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687;p59">
            <a:extLst>
              <a:ext uri="{FF2B5EF4-FFF2-40B4-BE49-F238E27FC236}">
                <a16:creationId xmlns:a16="http://schemas.microsoft.com/office/drawing/2014/main" id="{6DDFD0DE-E92F-89C2-4409-33C38182D088}"/>
              </a:ext>
            </a:extLst>
          </p:cNvPr>
          <p:cNvSpPr/>
          <p:nvPr/>
        </p:nvSpPr>
        <p:spPr>
          <a:xfrm>
            <a:off x="7069051" y="4359431"/>
            <a:ext cx="791400" cy="754200"/>
          </a:xfrm>
          <a:prstGeom prst="roundRect">
            <a:avLst>
              <a:gd name="adj" fmla="val 16667"/>
            </a:avLst>
          </a:prstGeom>
          <a:solidFill>
            <a:schemeClr val="bg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 name="Google Shape;688;p59">
            <a:extLst>
              <a:ext uri="{FF2B5EF4-FFF2-40B4-BE49-F238E27FC236}">
                <a16:creationId xmlns:a16="http://schemas.microsoft.com/office/drawing/2014/main" id="{53BC0EC8-A250-2439-BC9F-8898984AF9B8}"/>
              </a:ext>
            </a:extLst>
          </p:cNvPr>
          <p:cNvSpPr/>
          <p:nvPr/>
        </p:nvSpPr>
        <p:spPr>
          <a:xfrm>
            <a:off x="8130871" y="4359431"/>
            <a:ext cx="791400" cy="754200"/>
          </a:xfrm>
          <a:prstGeom prst="roundRect">
            <a:avLst>
              <a:gd name="adj" fmla="val 16667"/>
            </a:avLst>
          </a:prstGeom>
          <a:solidFill>
            <a:schemeClr val="accent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 name="Google Shape;689;p59">
            <a:extLst>
              <a:ext uri="{FF2B5EF4-FFF2-40B4-BE49-F238E27FC236}">
                <a16:creationId xmlns:a16="http://schemas.microsoft.com/office/drawing/2014/main" id="{3DD6B815-F65C-C08A-209E-AA54297F8E4E}"/>
              </a:ext>
            </a:extLst>
          </p:cNvPr>
          <p:cNvSpPr/>
          <p:nvPr/>
        </p:nvSpPr>
        <p:spPr>
          <a:xfrm>
            <a:off x="1759941" y="5389434"/>
            <a:ext cx="791400" cy="754200"/>
          </a:xfrm>
          <a:prstGeom prst="roundRect">
            <a:avLst>
              <a:gd name="adj" fmla="val 16667"/>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1" name="Google Shape;690;p59">
            <a:extLst>
              <a:ext uri="{FF2B5EF4-FFF2-40B4-BE49-F238E27FC236}">
                <a16:creationId xmlns:a16="http://schemas.microsoft.com/office/drawing/2014/main" id="{21E25FE9-247D-F362-32AF-091B5E0656D8}"/>
              </a:ext>
            </a:extLst>
          </p:cNvPr>
          <p:cNvSpPr txBox="1"/>
          <p:nvPr/>
        </p:nvSpPr>
        <p:spPr>
          <a:xfrm>
            <a:off x="1759941" y="5546484"/>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#9D6425</a:t>
            </a:r>
            <a:endParaRPr sz="1200">
              <a:solidFill>
                <a:schemeClr val="bg1"/>
              </a:solidFill>
              <a:latin typeface="+mn-lt"/>
              <a:ea typeface="Proxima Nova Semibold"/>
              <a:cs typeface="Proxima Nova Semibold"/>
              <a:sym typeface="Proxima Nova Semibold"/>
            </a:endParaRPr>
          </a:p>
        </p:txBody>
      </p:sp>
      <p:sp>
        <p:nvSpPr>
          <p:cNvPr id="22" name="Google Shape;691;p59">
            <a:extLst>
              <a:ext uri="{FF2B5EF4-FFF2-40B4-BE49-F238E27FC236}">
                <a16:creationId xmlns:a16="http://schemas.microsoft.com/office/drawing/2014/main" id="{F88FEC25-5B9C-9FB9-8656-E41582D03B77}"/>
              </a:ext>
            </a:extLst>
          </p:cNvPr>
          <p:cNvSpPr txBox="1"/>
          <p:nvPr/>
        </p:nvSpPr>
        <p:spPr>
          <a:xfrm>
            <a:off x="6007231"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#6D6E70</a:t>
            </a:r>
            <a:endParaRPr sz="1200">
              <a:solidFill>
                <a:schemeClr val="bg1"/>
              </a:solidFill>
              <a:latin typeface="+mn-lt"/>
              <a:ea typeface="Proxima Nova Semibold"/>
              <a:cs typeface="Proxima Nova Semibold"/>
              <a:sym typeface="Proxima Nova Semibold"/>
            </a:endParaRPr>
          </a:p>
        </p:txBody>
      </p:sp>
      <p:sp>
        <p:nvSpPr>
          <p:cNvPr id="23" name="Google Shape;692;p59">
            <a:extLst>
              <a:ext uri="{FF2B5EF4-FFF2-40B4-BE49-F238E27FC236}">
                <a16:creationId xmlns:a16="http://schemas.microsoft.com/office/drawing/2014/main" id="{0BBB79DB-4CAD-BF1F-9FB3-774E9BFCD980}"/>
              </a:ext>
            </a:extLst>
          </p:cNvPr>
          <p:cNvSpPr txBox="1"/>
          <p:nvPr/>
        </p:nvSpPr>
        <p:spPr>
          <a:xfrm>
            <a:off x="7069056"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#A3A3A6</a:t>
            </a:r>
            <a:endParaRPr sz="1200">
              <a:solidFill>
                <a:schemeClr val="tx1"/>
              </a:solidFill>
              <a:latin typeface="+mn-lt"/>
              <a:ea typeface="Proxima Nova Semibold"/>
              <a:cs typeface="Proxima Nova Semibold"/>
              <a:sym typeface="Proxima Nova Semibold"/>
            </a:endParaRPr>
          </a:p>
        </p:txBody>
      </p:sp>
      <p:sp>
        <p:nvSpPr>
          <p:cNvPr id="24" name="Google Shape;693;p59">
            <a:extLst>
              <a:ext uri="{FF2B5EF4-FFF2-40B4-BE49-F238E27FC236}">
                <a16:creationId xmlns:a16="http://schemas.microsoft.com/office/drawing/2014/main" id="{666052BA-A1B9-B450-D032-FBB422E1D7DD}"/>
              </a:ext>
            </a:extLst>
          </p:cNvPr>
          <p:cNvSpPr txBox="1"/>
          <p:nvPr/>
        </p:nvSpPr>
        <p:spPr>
          <a:xfrm>
            <a:off x="8130881"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#D9D9D9</a:t>
            </a:r>
            <a:endParaRPr sz="1200">
              <a:solidFill>
                <a:schemeClr val="tx1"/>
              </a:solidFill>
              <a:latin typeface="+mn-lt"/>
              <a:ea typeface="Proxima Nova Semibold"/>
              <a:cs typeface="Proxima Nova Semibold"/>
              <a:sym typeface="Proxima Nova Semibold"/>
            </a:endParaRPr>
          </a:p>
        </p:txBody>
      </p:sp>
      <p:sp>
        <p:nvSpPr>
          <p:cNvPr id="26" name="Google Shape;686;p59">
            <a:extLst>
              <a:ext uri="{FF2B5EF4-FFF2-40B4-BE49-F238E27FC236}">
                <a16:creationId xmlns:a16="http://schemas.microsoft.com/office/drawing/2014/main" id="{168A70C4-44A3-434E-C89A-3DAA41E9574B}"/>
              </a:ext>
            </a:extLst>
          </p:cNvPr>
          <p:cNvSpPr/>
          <p:nvPr/>
        </p:nvSpPr>
        <p:spPr>
          <a:xfrm>
            <a:off x="9192696" y="4359431"/>
            <a:ext cx="791400" cy="754200"/>
          </a:xfrm>
          <a:prstGeom prst="roundRect">
            <a:avLst>
              <a:gd name="adj" fmla="val 16667"/>
            </a:avLst>
          </a:prstGeom>
          <a:solidFill>
            <a:schemeClr val="tx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7" name="Google Shape;687;p59">
            <a:extLst>
              <a:ext uri="{FF2B5EF4-FFF2-40B4-BE49-F238E27FC236}">
                <a16:creationId xmlns:a16="http://schemas.microsoft.com/office/drawing/2014/main" id="{78B5E106-9512-4D9A-207E-B7592AD7CB2F}"/>
              </a:ext>
            </a:extLst>
          </p:cNvPr>
          <p:cNvSpPr/>
          <p:nvPr/>
        </p:nvSpPr>
        <p:spPr>
          <a:xfrm>
            <a:off x="10254516" y="4359431"/>
            <a:ext cx="791400" cy="754200"/>
          </a:xfrm>
          <a:prstGeom prst="roundRect">
            <a:avLst>
              <a:gd name="adj" fmla="val 16667"/>
            </a:avLst>
          </a:prstGeom>
          <a:solidFill>
            <a:schemeClr val="bg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1" name="Google Shape;691;p59">
            <a:extLst>
              <a:ext uri="{FF2B5EF4-FFF2-40B4-BE49-F238E27FC236}">
                <a16:creationId xmlns:a16="http://schemas.microsoft.com/office/drawing/2014/main" id="{94F70BEE-CF11-6235-1453-5C1C9591D3D6}"/>
              </a:ext>
            </a:extLst>
          </p:cNvPr>
          <p:cNvSpPr txBox="1"/>
          <p:nvPr/>
        </p:nvSpPr>
        <p:spPr>
          <a:xfrm>
            <a:off x="9192696"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#231F20</a:t>
            </a:r>
            <a:endParaRPr sz="1200">
              <a:solidFill>
                <a:schemeClr val="bg1"/>
              </a:solidFill>
              <a:latin typeface="+mn-lt"/>
              <a:ea typeface="Proxima Nova Semibold"/>
              <a:cs typeface="Proxima Nova Semibold"/>
              <a:sym typeface="Proxima Nova Semibold"/>
            </a:endParaRPr>
          </a:p>
        </p:txBody>
      </p:sp>
      <p:sp>
        <p:nvSpPr>
          <p:cNvPr id="32" name="Google Shape;692;p59">
            <a:extLst>
              <a:ext uri="{FF2B5EF4-FFF2-40B4-BE49-F238E27FC236}">
                <a16:creationId xmlns:a16="http://schemas.microsoft.com/office/drawing/2014/main" id="{14ED603E-5C0A-B10B-A8A1-5E107186CD57}"/>
              </a:ext>
            </a:extLst>
          </p:cNvPr>
          <p:cNvSpPr txBox="1"/>
          <p:nvPr/>
        </p:nvSpPr>
        <p:spPr>
          <a:xfrm>
            <a:off x="10254521"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#FFFFFF</a:t>
            </a:r>
            <a:endParaRPr sz="1200">
              <a:solidFill>
                <a:schemeClr val="tx1"/>
              </a:solidFill>
              <a:latin typeface="+mn-lt"/>
              <a:ea typeface="Proxima Nova Semibold"/>
              <a:cs typeface="Proxima Nova Semibold"/>
              <a:sym typeface="Proxima Nova Semibold"/>
            </a:endParaRPr>
          </a:p>
        </p:txBody>
      </p:sp>
      <p:sp>
        <p:nvSpPr>
          <p:cNvPr id="34" name="TextBox 33">
            <a:extLst>
              <a:ext uri="{FF2B5EF4-FFF2-40B4-BE49-F238E27FC236}">
                <a16:creationId xmlns:a16="http://schemas.microsoft.com/office/drawing/2014/main" id="{26BAA669-FEB0-C0DE-E159-8242D08BFDC4}"/>
              </a:ext>
            </a:extLst>
          </p:cNvPr>
          <p:cNvSpPr txBox="1"/>
          <p:nvPr userDrawn="1"/>
        </p:nvSpPr>
        <p:spPr>
          <a:xfrm>
            <a:off x="2460029" y="1182231"/>
            <a:ext cx="7125195" cy="2800767"/>
          </a:xfrm>
          <a:prstGeom prst="rect">
            <a:avLst/>
          </a:prstGeom>
          <a:noFill/>
        </p:spPr>
        <p:txBody>
          <a:bodyPr wrap="square" rtlCol="0">
            <a:spAutoFit/>
          </a:bodyPr>
          <a:lstStyle/>
          <a:p>
            <a:pPr algn="ctr"/>
            <a:r>
              <a:rPr lang="en-US" sz="3200">
                <a:solidFill>
                  <a:schemeClr val="bg1"/>
                </a:solidFill>
              </a:rPr>
              <a:t>Colors Used</a:t>
            </a:r>
          </a:p>
          <a:p>
            <a:pPr algn="ctr"/>
            <a:endParaRPr lang="en-US">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This is our NCSL’s  full color palette </a:t>
            </a:r>
            <a:r>
              <a:rPr lang="en-US" sz="1800">
                <a:solidFill>
                  <a:schemeClr val="bg1"/>
                </a:solidFill>
                <a:effectLst/>
              </a:rPr>
              <a:t>but we strongly advise that you keep with the color theme of the PPT template you’ve chosen.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solidFill>
                <a:schemeClr val="bg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effectLst/>
              </a:rPr>
              <a:t>The contrast between font color and background color is important for legibility. Use only the font colors indicated below with the brand color. Fonts should never be smaller than 9 pt. </a:t>
            </a:r>
          </a:p>
          <a:p>
            <a:endParaRPr lang="en-US">
              <a:solidFill>
                <a:schemeClr val="tx1"/>
              </a:solidFill>
            </a:endParaRPr>
          </a:p>
        </p:txBody>
      </p:sp>
      <p:sp>
        <p:nvSpPr>
          <p:cNvPr id="5" name="Google Shape;686;p59">
            <a:extLst>
              <a:ext uri="{FF2B5EF4-FFF2-40B4-BE49-F238E27FC236}">
                <a16:creationId xmlns:a16="http://schemas.microsoft.com/office/drawing/2014/main" id="{BAE51F05-E736-A00F-96FB-82B89D92912A}"/>
              </a:ext>
            </a:extLst>
          </p:cNvPr>
          <p:cNvSpPr/>
          <p:nvPr userDrawn="1"/>
        </p:nvSpPr>
        <p:spPr>
          <a:xfrm>
            <a:off x="2805607" y="5386499"/>
            <a:ext cx="791400" cy="754200"/>
          </a:xfrm>
          <a:prstGeom prst="roundRect">
            <a:avLst>
              <a:gd name="adj" fmla="val 16667"/>
            </a:avLst>
          </a:prstGeom>
          <a:solidFill>
            <a:srgbClr val="90391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 name="Google Shape;687;p59">
            <a:extLst>
              <a:ext uri="{FF2B5EF4-FFF2-40B4-BE49-F238E27FC236}">
                <a16:creationId xmlns:a16="http://schemas.microsoft.com/office/drawing/2014/main" id="{EB4FCC9E-D9C9-F9C5-C884-021064E6AE8F}"/>
              </a:ext>
            </a:extLst>
          </p:cNvPr>
          <p:cNvSpPr/>
          <p:nvPr userDrawn="1"/>
        </p:nvSpPr>
        <p:spPr>
          <a:xfrm>
            <a:off x="3867427" y="5386499"/>
            <a:ext cx="791400" cy="754200"/>
          </a:xfrm>
          <a:prstGeom prst="roundRect">
            <a:avLst>
              <a:gd name="adj" fmla="val 16667"/>
            </a:avLst>
          </a:prstGeom>
          <a:solidFill>
            <a:srgbClr val="30678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5" name="Google Shape;688;p59">
            <a:extLst>
              <a:ext uri="{FF2B5EF4-FFF2-40B4-BE49-F238E27FC236}">
                <a16:creationId xmlns:a16="http://schemas.microsoft.com/office/drawing/2014/main" id="{4C48CF99-CD2C-6A6D-B7B3-DE78D4981BB4}"/>
              </a:ext>
            </a:extLst>
          </p:cNvPr>
          <p:cNvSpPr/>
          <p:nvPr userDrawn="1"/>
        </p:nvSpPr>
        <p:spPr>
          <a:xfrm>
            <a:off x="4929247" y="5386499"/>
            <a:ext cx="791400" cy="754200"/>
          </a:xfrm>
          <a:prstGeom prst="roundRect">
            <a:avLst>
              <a:gd name="adj" fmla="val 16667"/>
            </a:avLst>
          </a:prstGeom>
          <a:solidFill>
            <a:srgbClr val="1E53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 name="Google Shape;691;p59">
            <a:extLst>
              <a:ext uri="{FF2B5EF4-FFF2-40B4-BE49-F238E27FC236}">
                <a16:creationId xmlns:a16="http://schemas.microsoft.com/office/drawing/2014/main" id="{E33D29AD-3639-CCCD-1C9A-7599CF0195C7}"/>
              </a:ext>
            </a:extLst>
          </p:cNvPr>
          <p:cNvSpPr txBox="1"/>
          <p:nvPr userDrawn="1"/>
        </p:nvSpPr>
        <p:spPr>
          <a:xfrm>
            <a:off x="2805607"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#903914</a:t>
            </a:r>
            <a:endParaRPr sz="1200">
              <a:solidFill>
                <a:schemeClr val="bg1"/>
              </a:solidFill>
              <a:latin typeface="+mn-lt"/>
              <a:ea typeface="Proxima Nova Semibold"/>
              <a:cs typeface="Proxima Nova Semibold"/>
              <a:sym typeface="Proxima Nova Semibold"/>
            </a:endParaRPr>
          </a:p>
        </p:txBody>
      </p:sp>
      <p:sp>
        <p:nvSpPr>
          <p:cNvPr id="25" name="Google Shape;692;p59">
            <a:extLst>
              <a:ext uri="{FF2B5EF4-FFF2-40B4-BE49-F238E27FC236}">
                <a16:creationId xmlns:a16="http://schemas.microsoft.com/office/drawing/2014/main" id="{4AF3FD24-1F13-1FCD-618C-210019F6C8D5}"/>
              </a:ext>
            </a:extLst>
          </p:cNvPr>
          <p:cNvSpPr txBox="1"/>
          <p:nvPr userDrawn="1"/>
        </p:nvSpPr>
        <p:spPr>
          <a:xfrm>
            <a:off x="3867432"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#306782</a:t>
            </a:r>
            <a:endParaRPr sz="1200">
              <a:solidFill>
                <a:schemeClr val="bg1"/>
              </a:solidFill>
              <a:latin typeface="+mn-lt"/>
              <a:ea typeface="Proxima Nova Semibold"/>
              <a:cs typeface="Proxima Nova Semibold"/>
              <a:sym typeface="Proxima Nova Semibold"/>
            </a:endParaRPr>
          </a:p>
        </p:txBody>
      </p:sp>
      <p:sp>
        <p:nvSpPr>
          <p:cNvPr id="28" name="Google Shape;693;p59">
            <a:extLst>
              <a:ext uri="{FF2B5EF4-FFF2-40B4-BE49-F238E27FC236}">
                <a16:creationId xmlns:a16="http://schemas.microsoft.com/office/drawing/2014/main" id="{703A5510-F6E4-CF66-256E-8165988F7A2B}"/>
              </a:ext>
            </a:extLst>
          </p:cNvPr>
          <p:cNvSpPr txBox="1"/>
          <p:nvPr userDrawn="1"/>
        </p:nvSpPr>
        <p:spPr>
          <a:xfrm>
            <a:off x="4929257"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#1E5332</a:t>
            </a:r>
            <a:endParaRPr sz="1200">
              <a:solidFill>
                <a:schemeClr val="bg1"/>
              </a:solidFill>
              <a:latin typeface="+mn-lt"/>
              <a:ea typeface="Proxima Nova Semibold"/>
              <a:cs typeface="Proxima Nova Semibold"/>
              <a:sym typeface="Proxima Nova Semibold"/>
            </a:endParaRPr>
          </a:p>
        </p:txBody>
      </p:sp>
      <p:sp>
        <p:nvSpPr>
          <p:cNvPr id="29" name="Google Shape;686;p59">
            <a:extLst>
              <a:ext uri="{FF2B5EF4-FFF2-40B4-BE49-F238E27FC236}">
                <a16:creationId xmlns:a16="http://schemas.microsoft.com/office/drawing/2014/main" id="{391E2C3F-732C-9F2C-96E1-0858642A087B}"/>
              </a:ext>
            </a:extLst>
          </p:cNvPr>
          <p:cNvSpPr/>
          <p:nvPr userDrawn="1"/>
        </p:nvSpPr>
        <p:spPr>
          <a:xfrm>
            <a:off x="5991072" y="5386499"/>
            <a:ext cx="791400" cy="754200"/>
          </a:xfrm>
          <a:prstGeom prst="roundRect">
            <a:avLst>
              <a:gd name="adj" fmla="val 16667"/>
            </a:avLst>
          </a:prstGeom>
          <a:solidFill>
            <a:srgbClr val="789D4A"/>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0" name="Google Shape;687;p59">
            <a:extLst>
              <a:ext uri="{FF2B5EF4-FFF2-40B4-BE49-F238E27FC236}">
                <a16:creationId xmlns:a16="http://schemas.microsoft.com/office/drawing/2014/main" id="{BC802CCF-B2ED-BDA8-9384-FE5803C5A2A5}"/>
              </a:ext>
            </a:extLst>
          </p:cNvPr>
          <p:cNvSpPr/>
          <p:nvPr userDrawn="1"/>
        </p:nvSpPr>
        <p:spPr>
          <a:xfrm>
            <a:off x="7052892" y="5386499"/>
            <a:ext cx="791400" cy="754200"/>
          </a:xfrm>
          <a:prstGeom prst="roundRect">
            <a:avLst>
              <a:gd name="adj" fmla="val 16667"/>
            </a:avLst>
          </a:prstGeom>
          <a:solidFill>
            <a:srgbClr val="CAB64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3" name="Google Shape;688;p59">
            <a:extLst>
              <a:ext uri="{FF2B5EF4-FFF2-40B4-BE49-F238E27FC236}">
                <a16:creationId xmlns:a16="http://schemas.microsoft.com/office/drawing/2014/main" id="{7C861B23-0CA1-BAB8-5C8C-054C2473C8F4}"/>
              </a:ext>
            </a:extLst>
          </p:cNvPr>
          <p:cNvSpPr/>
          <p:nvPr userDrawn="1"/>
        </p:nvSpPr>
        <p:spPr>
          <a:xfrm>
            <a:off x="8114712" y="5386499"/>
            <a:ext cx="791400" cy="754200"/>
          </a:xfrm>
          <a:prstGeom prst="roundRect">
            <a:avLst>
              <a:gd name="adj" fmla="val 16667"/>
            </a:avLst>
          </a:prstGeom>
          <a:solidFill>
            <a:srgbClr val="9AC3E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6" name="Google Shape;691;p59">
            <a:extLst>
              <a:ext uri="{FF2B5EF4-FFF2-40B4-BE49-F238E27FC236}">
                <a16:creationId xmlns:a16="http://schemas.microsoft.com/office/drawing/2014/main" id="{3808210E-7CC3-78F5-6575-5F61E1F03728}"/>
              </a:ext>
            </a:extLst>
          </p:cNvPr>
          <p:cNvSpPr txBox="1"/>
          <p:nvPr userDrawn="1"/>
        </p:nvSpPr>
        <p:spPr>
          <a:xfrm>
            <a:off x="5991072"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#789D4A</a:t>
            </a:r>
            <a:endParaRPr sz="1200">
              <a:solidFill>
                <a:schemeClr val="bg1"/>
              </a:solidFill>
              <a:latin typeface="+mn-lt"/>
              <a:ea typeface="Proxima Nova Semibold"/>
              <a:cs typeface="Proxima Nova Semibold"/>
              <a:sym typeface="Proxima Nova Semibold"/>
            </a:endParaRPr>
          </a:p>
        </p:txBody>
      </p:sp>
      <p:sp>
        <p:nvSpPr>
          <p:cNvPr id="37" name="Google Shape;692;p59">
            <a:extLst>
              <a:ext uri="{FF2B5EF4-FFF2-40B4-BE49-F238E27FC236}">
                <a16:creationId xmlns:a16="http://schemas.microsoft.com/office/drawing/2014/main" id="{7EDBE8F2-930E-4192-68B2-5596F856FCE4}"/>
              </a:ext>
            </a:extLst>
          </p:cNvPr>
          <p:cNvSpPr txBox="1"/>
          <p:nvPr userDrawn="1"/>
        </p:nvSpPr>
        <p:spPr>
          <a:xfrm>
            <a:off x="7052897"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#CAB64B</a:t>
            </a:r>
            <a:endParaRPr sz="1200">
              <a:solidFill>
                <a:schemeClr val="tx1"/>
              </a:solidFill>
              <a:latin typeface="+mn-lt"/>
              <a:ea typeface="Proxima Nova Semibold"/>
              <a:cs typeface="Proxima Nova Semibold"/>
              <a:sym typeface="Proxima Nova Semibold"/>
            </a:endParaRPr>
          </a:p>
        </p:txBody>
      </p:sp>
      <p:sp>
        <p:nvSpPr>
          <p:cNvPr id="38" name="Google Shape;693;p59">
            <a:extLst>
              <a:ext uri="{FF2B5EF4-FFF2-40B4-BE49-F238E27FC236}">
                <a16:creationId xmlns:a16="http://schemas.microsoft.com/office/drawing/2014/main" id="{CDE72035-1146-8721-2BE7-55BF8D88B81B}"/>
              </a:ext>
            </a:extLst>
          </p:cNvPr>
          <p:cNvSpPr txBox="1"/>
          <p:nvPr userDrawn="1"/>
        </p:nvSpPr>
        <p:spPr>
          <a:xfrm>
            <a:off x="8114722"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#9AC3E0</a:t>
            </a:r>
            <a:endParaRPr sz="1200">
              <a:solidFill>
                <a:schemeClr val="tx1"/>
              </a:solidFill>
              <a:latin typeface="+mn-lt"/>
              <a:ea typeface="Proxima Nova Semibold"/>
              <a:cs typeface="Proxima Nova Semibold"/>
              <a:sym typeface="Proxima Nova Semibold"/>
            </a:endParaRPr>
          </a:p>
        </p:txBody>
      </p:sp>
      <p:sp>
        <p:nvSpPr>
          <p:cNvPr id="39" name="Google Shape;686;p59">
            <a:extLst>
              <a:ext uri="{FF2B5EF4-FFF2-40B4-BE49-F238E27FC236}">
                <a16:creationId xmlns:a16="http://schemas.microsoft.com/office/drawing/2014/main" id="{9A2E26C8-B8E4-7338-497F-6C579E9DB060}"/>
              </a:ext>
            </a:extLst>
          </p:cNvPr>
          <p:cNvSpPr/>
          <p:nvPr userDrawn="1"/>
        </p:nvSpPr>
        <p:spPr>
          <a:xfrm>
            <a:off x="9176537" y="5386499"/>
            <a:ext cx="791400" cy="754200"/>
          </a:xfrm>
          <a:prstGeom prst="roundRect">
            <a:avLst>
              <a:gd name="adj" fmla="val 16667"/>
            </a:avLst>
          </a:prstGeom>
          <a:solidFill>
            <a:srgbClr val="D0643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 name="Google Shape;687;p59">
            <a:extLst>
              <a:ext uri="{FF2B5EF4-FFF2-40B4-BE49-F238E27FC236}">
                <a16:creationId xmlns:a16="http://schemas.microsoft.com/office/drawing/2014/main" id="{FF9AA533-02A0-A4DC-0015-658EE5BBEA4D}"/>
              </a:ext>
            </a:extLst>
          </p:cNvPr>
          <p:cNvSpPr/>
          <p:nvPr userDrawn="1"/>
        </p:nvSpPr>
        <p:spPr>
          <a:xfrm>
            <a:off x="10238357" y="5386499"/>
            <a:ext cx="791400" cy="754200"/>
          </a:xfrm>
          <a:prstGeom prst="roundRect">
            <a:avLst>
              <a:gd name="adj" fmla="val 16667"/>
            </a:avLst>
          </a:prstGeom>
          <a:solidFill>
            <a:srgbClr val="F4DDA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1" name="Google Shape;691;p59">
            <a:extLst>
              <a:ext uri="{FF2B5EF4-FFF2-40B4-BE49-F238E27FC236}">
                <a16:creationId xmlns:a16="http://schemas.microsoft.com/office/drawing/2014/main" id="{9C118366-8CE2-5DB4-B2C3-CBF938076DAF}"/>
              </a:ext>
            </a:extLst>
          </p:cNvPr>
          <p:cNvSpPr txBox="1"/>
          <p:nvPr userDrawn="1"/>
        </p:nvSpPr>
        <p:spPr>
          <a:xfrm>
            <a:off x="9176537"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#D06433</a:t>
            </a:r>
            <a:endParaRPr sz="1200">
              <a:solidFill>
                <a:schemeClr val="bg1"/>
              </a:solidFill>
              <a:latin typeface="+mn-lt"/>
              <a:ea typeface="Proxima Nova Semibold"/>
              <a:cs typeface="Proxima Nova Semibold"/>
              <a:sym typeface="Proxima Nova Semibold"/>
            </a:endParaRPr>
          </a:p>
        </p:txBody>
      </p:sp>
      <p:sp>
        <p:nvSpPr>
          <p:cNvPr id="42" name="Google Shape;692;p59">
            <a:extLst>
              <a:ext uri="{FF2B5EF4-FFF2-40B4-BE49-F238E27FC236}">
                <a16:creationId xmlns:a16="http://schemas.microsoft.com/office/drawing/2014/main" id="{D5181BD6-1896-7805-042E-E64B9E8555FA}"/>
              </a:ext>
            </a:extLst>
          </p:cNvPr>
          <p:cNvSpPr txBox="1"/>
          <p:nvPr userDrawn="1"/>
        </p:nvSpPr>
        <p:spPr>
          <a:xfrm>
            <a:off x="10238362"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#F4DDA5</a:t>
            </a:r>
            <a:endParaRPr sz="1200">
              <a:solidFill>
                <a:schemeClr val="tx1"/>
              </a:solidFill>
              <a:latin typeface="+mn-lt"/>
              <a:ea typeface="Proxima Nova Semibold"/>
              <a:cs typeface="Proxima Nova Semibold"/>
              <a:sym typeface="Proxima Nova Semibold"/>
            </a:endParaRPr>
          </a:p>
        </p:txBody>
      </p:sp>
      <p:sp>
        <p:nvSpPr>
          <p:cNvPr id="43" name="Rectangle 42">
            <a:extLst>
              <a:ext uri="{FF2B5EF4-FFF2-40B4-BE49-F238E27FC236}">
                <a16:creationId xmlns:a16="http://schemas.microsoft.com/office/drawing/2014/main" id="{973582DF-5738-810B-0F08-3D983CC4373C}"/>
              </a:ext>
            </a:extLst>
          </p:cNvPr>
          <p:cNvSpPr/>
          <p:nvPr userDrawn="1"/>
        </p:nvSpPr>
        <p:spPr>
          <a:xfrm>
            <a:off x="1527142" y="4177466"/>
            <a:ext cx="9728462" cy="10935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667B332-B69D-F8D8-A4DB-3D62BCF8D1E9}"/>
              </a:ext>
            </a:extLst>
          </p:cNvPr>
          <p:cNvSpPr txBox="1"/>
          <p:nvPr userDrawn="1"/>
        </p:nvSpPr>
        <p:spPr>
          <a:xfrm>
            <a:off x="229195" y="4499654"/>
            <a:ext cx="1176793" cy="553998"/>
          </a:xfrm>
          <a:prstGeom prst="rect">
            <a:avLst/>
          </a:prstGeom>
          <a:noFill/>
        </p:spPr>
        <p:txBody>
          <a:bodyPr wrap="square">
            <a:spAutoFit/>
          </a:bodyPr>
          <a:lstStyle/>
          <a:p>
            <a:pPr algn="r"/>
            <a:r>
              <a:rPr lang="en-US" sz="1000">
                <a:solidFill>
                  <a:schemeClr val="bg1"/>
                </a:solidFill>
                <a:latin typeface="+mn-lt"/>
                <a:cs typeface="Arial" panose="020B0604020202020204" pitchFamily="34" charset="0"/>
              </a:rPr>
              <a:t>PRIMARY</a:t>
            </a:r>
          </a:p>
          <a:p>
            <a:pPr algn="r"/>
            <a:r>
              <a:rPr lang="en-US" sz="1000">
                <a:solidFill>
                  <a:schemeClr val="bg1"/>
                </a:solidFill>
                <a:latin typeface="+mn-lt"/>
                <a:cs typeface="Arial" panose="020B0604020202020204" pitchFamily="34" charset="0"/>
              </a:rPr>
              <a:t>(Pre-loaded into this template)</a:t>
            </a:r>
            <a:endParaRPr lang="en-US" sz="1000">
              <a:latin typeface="+mn-lt"/>
              <a:cs typeface="Arial" panose="020B0604020202020204" pitchFamily="34" charset="0"/>
            </a:endParaRPr>
          </a:p>
        </p:txBody>
      </p:sp>
      <p:sp>
        <p:nvSpPr>
          <p:cNvPr id="46" name="TextBox 45">
            <a:extLst>
              <a:ext uri="{FF2B5EF4-FFF2-40B4-BE49-F238E27FC236}">
                <a16:creationId xmlns:a16="http://schemas.microsoft.com/office/drawing/2014/main" id="{7DD6502B-3D2B-E880-8FD0-94CC74EA4364}"/>
              </a:ext>
            </a:extLst>
          </p:cNvPr>
          <p:cNvSpPr txBox="1"/>
          <p:nvPr userDrawn="1"/>
        </p:nvSpPr>
        <p:spPr>
          <a:xfrm>
            <a:off x="456015" y="5543549"/>
            <a:ext cx="1176793" cy="553998"/>
          </a:xfrm>
          <a:prstGeom prst="rect">
            <a:avLst/>
          </a:prstGeom>
          <a:noFill/>
        </p:spPr>
        <p:txBody>
          <a:bodyPr wrap="square">
            <a:spAutoFit/>
          </a:bodyPr>
          <a:lstStyle/>
          <a:p>
            <a:pPr algn="r"/>
            <a:r>
              <a:rPr lang="en-US" sz="1000">
                <a:solidFill>
                  <a:schemeClr val="bg1"/>
                </a:solidFill>
                <a:latin typeface="+mn-lt"/>
                <a:cs typeface="Arial" panose="020B0604020202020204" pitchFamily="34" charset="0"/>
              </a:rPr>
              <a:t>SECONDARY</a:t>
            </a:r>
          </a:p>
          <a:p>
            <a:pPr algn="r"/>
            <a:r>
              <a:rPr lang="en-US" sz="1000">
                <a:solidFill>
                  <a:schemeClr val="bg1"/>
                </a:solidFill>
                <a:latin typeface="+mn-lt"/>
                <a:cs typeface="Arial" panose="020B0604020202020204" pitchFamily="34" charset="0"/>
              </a:rPr>
              <a:t>(Not to be used unless specified)</a:t>
            </a:r>
            <a:endParaRPr lang="en-US" sz="1000">
              <a:latin typeface="+mn-lt"/>
              <a:cs typeface="Arial" panose="020B0604020202020204" pitchFamily="34" charset="0"/>
            </a:endParaRPr>
          </a:p>
        </p:txBody>
      </p:sp>
    </p:spTree>
    <p:extLst>
      <p:ext uri="{BB962C8B-B14F-4D97-AF65-F5344CB8AC3E}">
        <p14:creationId xmlns:p14="http://schemas.microsoft.com/office/powerpoint/2010/main" val="11961702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431800" y="14991"/>
            <a:ext cx="6406950" cy="649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967770" y="5152762"/>
            <a:ext cx="448905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7" name="Picture Placeholder 2">
            <a:extLst>
              <a:ext uri="{FF2B5EF4-FFF2-40B4-BE49-F238E27FC236}">
                <a16:creationId xmlns:a16="http://schemas.microsoft.com/office/drawing/2014/main" id="{E0D17784-2C6B-EF99-4F93-DFE5FCE578F2}"/>
              </a:ext>
            </a:extLst>
          </p:cNvPr>
          <p:cNvSpPr>
            <a:spLocks noGrp="1"/>
          </p:cNvSpPr>
          <p:nvPr>
            <p:ph type="pic" idx="12"/>
          </p:nvPr>
        </p:nvSpPr>
        <p:spPr>
          <a:xfrm>
            <a:off x="-9724" y="457200"/>
            <a:ext cx="6848474" cy="4240213"/>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882930" y="5595201"/>
            <a:ext cx="4554760"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2" name="Content Placeholder 21">
            <a:extLst>
              <a:ext uri="{FF2B5EF4-FFF2-40B4-BE49-F238E27FC236}">
                <a16:creationId xmlns:a16="http://schemas.microsoft.com/office/drawing/2014/main" id="{60986326-3A24-0834-03C7-FD09FEB42104}"/>
              </a:ext>
            </a:extLst>
          </p:cNvPr>
          <p:cNvSpPr>
            <a:spLocks noGrp="1"/>
          </p:cNvSpPr>
          <p:nvPr>
            <p:ph sz="quarter" idx="13"/>
          </p:nvPr>
        </p:nvSpPr>
        <p:spPr>
          <a:xfrm>
            <a:off x="7280274" y="457200"/>
            <a:ext cx="4470400" cy="5511800"/>
          </a:xfrm>
          <a:prstGeom prst="rect">
            <a:avLst/>
          </a:prstGeom>
        </p:spPr>
        <p:txBody>
          <a:bodyPr anchor="ct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9F628AF-9CB0-D8AF-CCBF-4A76451FB3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47522" y="6045655"/>
            <a:ext cx="1183364" cy="371966"/>
          </a:xfrm>
          <a:prstGeom prst="rect">
            <a:avLst/>
          </a:prstGeom>
        </p:spPr>
      </p:pic>
    </p:spTree>
    <p:extLst>
      <p:ext uri="{BB962C8B-B14F-4D97-AF65-F5344CB8AC3E}">
        <p14:creationId xmlns:p14="http://schemas.microsoft.com/office/powerpoint/2010/main" val="30788640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49999A23-006E-1D45-6CA5-A66E20DB3E24}"/>
              </a:ext>
            </a:extLst>
          </p:cNvPr>
          <p:cNvSpPr>
            <a:spLocks noGrp="1"/>
          </p:cNvSpPr>
          <p:nvPr>
            <p:ph type="pic" sz="quarter" idx="31"/>
          </p:nvPr>
        </p:nvSpPr>
        <p:spPr>
          <a:xfrm>
            <a:off x="10082457" y="754173"/>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8" name="Content Placeholder 21">
            <a:extLst>
              <a:ext uri="{FF2B5EF4-FFF2-40B4-BE49-F238E27FC236}">
                <a16:creationId xmlns:a16="http://schemas.microsoft.com/office/drawing/2014/main" id="{A999F559-6476-17F7-ABBD-D63AAD5ED91D}"/>
              </a:ext>
            </a:extLst>
          </p:cNvPr>
          <p:cNvSpPr>
            <a:spLocks noGrp="1"/>
          </p:cNvSpPr>
          <p:nvPr>
            <p:ph sz="quarter" idx="32"/>
          </p:nvPr>
        </p:nvSpPr>
        <p:spPr>
          <a:xfrm>
            <a:off x="9666873" y="2606178"/>
            <a:ext cx="1950972" cy="503584"/>
          </a:xfrm>
          <a:prstGeom prst="rect">
            <a:avLst/>
          </a:prstGeom>
        </p:spPr>
        <p:txBody>
          <a:bodyPr/>
          <a:lstStyle>
            <a:lvl1pPr marL="0" indent="0" algn="ctr">
              <a:buNone/>
              <a:defRPr sz="16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 text styles</a:t>
            </a:r>
          </a:p>
        </p:txBody>
      </p:sp>
      <p:sp>
        <p:nvSpPr>
          <p:cNvPr id="29" name="Text Placeholder 11">
            <a:extLst>
              <a:ext uri="{FF2B5EF4-FFF2-40B4-BE49-F238E27FC236}">
                <a16:creationId xmlns:a16="http://schemas.microsoft.com/office/drawing/2014/main" id="{CD054655-BB36-AB44-1C67-0E151ECCA92A}"/>
              </a:ext>
            </a:extLst>
          </p:cNvPr>
          <p:cNvSpPr>
            <a:spLocks noGrp="1"/>
          </p:cNvSpPr>
          <p:nvPr>
            <p:ph type="body" sz="quarter" idx="33" hasCustomPrompt="1"/>
          </p:nvPr>
        </p:nvSpPr>
        <p:spPr>
          <a:xfrm>
            <a:off x="9717414" y="2072532"/>
            <a:ext cx="1900431" cy="367418"/>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6" name="Picture Placeholder 3">
            <a:extLst>
              <a:ext uri="{FF2B5EF4-FFF2-40B4-BE49-F238E27FC236}">
                <a16:creationId xmlns:a16="http://schemas.microsoft.com/office/drawing/2014/main" id="{56A8F83A-F4C7-F0E2-BF2A-C72A96C57CEE}"/>
              </a:ext>
            </a:extLst>
          </p:cNvPr>
          <p:cNvSpPr>
            <a:spLocks noGrp="1"/>
          </p:cNvSpPr>
          <p:nvPr>
            <p:ph type="pic" sz="quarter" idx="23"/>
          </p:nvPr>
        </p:nvSpPr>
        <p:spPr>
          <a:xfrm>
            <a:off x="7790304" y="754173"/>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 name="Rectangle 5">
            <a:extLst>
              <a:ext uri="{FF2B5EF4-FFF2-40B4-BE49-F238E27FC236}">
                <a16:creationId xmlns:a16="http://schemas.microsoft.com/office/drawing/2014/main" id="{7428A921-D1FB-449F-8402-7C032AAABB1C}"/>
              </a:ext>
            </a:extLst>
          </p:cNvPr>
          <p:cNvSpPr/>
          <p:nvPr userDrawn="1"/>
        </p:nvSpPr>
        <p:spPr>
          <a:xfrm>
            <a:off x="431800" y="1"/>
            <a:ext cx="6406950" cy="6493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967770" y="5152762"/>
            <a:ext cx="448905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7" name="Picture Placeholder 2">
            <a:extLst>
              <a:ext uri="{FF2B5EF4-FFF2-40B4-BE49-F238E27FC236}">
                <a16:creationId xmlns:a16="http://schemas.microsoft.com/office/drawing/2014/main" id="{E0D17784-2C6B-EF99-4F93-DFE5FCE578F2}"/>
              </a:ext>
            </a:extLst>
          </p:cNvPr>
          <p:cNvSpPr>
            <a:spLocks noGrp="1"/>
          </p:cNvSpPr>
          <p:nvPr>
            <p:ph type="pic" idx="12"/>
          </p:nvPr>
        </p:nvSpPr>
        <p:spPr>
          <a:xfrm>
            <a:off x="574154" y="621391"/>
            <a:ext cx="6050987" cy="4240213"/>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882930" y="5595201"/>
            <a:ext cx="4554760"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24" name="Content Placeholder 21">
            <a:extLst>
              <a:ext uri="{FF2B5EF4-FFF2-40B4-BE49-F238E27FC236}">
                <a16:creationId xmlns:a16="http://schemas.microsoft.com/office/drawing/2014/main" id="{CE154A13-8250-B676-2D0D-560672A140E9}"/>
              </a:ext>
            </a:extLst>
          </p:cNvPr>
          <p:cNvSpPr>
            <a:spLocks noGrp="1"/>
          </p:cNvSpPr>
          <p:nvPr>
            <p:ph sz="quarter" idx="30"/>
          </p:nvPr>
        </p:nvSpPr>
        <p:spPr>
          <a:xfrm>
            <a:off x="7374720" y="2606178"/>
            <a:ext cx="1950972" cy="503584"/>
          </a:xfrm>
          <a:prstGeom prst="rect">
            <a:avLst/>
          </a:prstGeom>
        </p:spPr>
        <p:txBody>
          <a:bodyPr/>
          <a:lstStyle>
            <a:lvl1pPr marL="0" indent="0" algn="ctr">
              <a:buNone/>
              <a:defRPr sz="16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 text styles</a:t>
            </a:r>
          </a:p>
        </p:txBody>
      </p:sp>
      <p:sp>
        <p:nvSpPr>
          <p:cNvPr id="25" name="Text Placeholder 11">
            <a:extLst>
              <a:ext uri="{FF2B5EF4-FFF2-40B4-BE49-F238E27FC236}">
                <a16:creationId xmlns:a16="http://schemas.microsoft.com/office/drawing/2014/main" id="{DB221CB7-D303-A5A2-3BC9-2922697AB581}"/>
              </a:ext>
            </a:extLst>
          </p:cNvPr>
          <p:cNvSpPr>
            <a:spLocks noGrp="1"/>
          </p:cNvSpPr>
          <p:nvPr>
            <p:ph type="body" sz="quarter" idx="25" hasCustomPrompt="1"/>
          </p:nvPr>
        </p:nvSpPr>
        <p:spPr>
          <a:xfrm>
            <a:off x="7425261" y="2072532"/>
            <a:ext cx="1900431" cy="367418"/>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0" name="Picture Placeholder 3">
            <a:extLst>
              <a:ext uri="{FF2B5EF4-FFF2-40B4-BE49-F238E27FC236}">
                <a16:creationId xmlns:a16="http://schemas.microsoft.com/office/drawing/2014/main" id="{CEA4DE2F-3C55-F81F-7826-AD0D800D4AC4}"/>
              </a:ext>
            </a:extLst>
          </p:cNvPr>
          <p:cNvSpPr>
            <a:spLocks noGrp="1"/>
          </p:cNvSpPr>
          <p:nvPr>
            <p:ph type="pic" sz="quarter" idx="34"/>
          </p:nvPr>
        </p:nvSpPr>
        <p:spPr>
          <a:xfrm>
            <a:off x="10082457" y="3539445"/>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1" name="Content Placeholder 21">
            <a:extLst>
              <a:ext uri="{FF2B5EF4-FFF2-40B4-BE49-F238E27FC236}">
                <a16:creationId xmlns:a16="http://schemas.microsoft.com/office/drawing/2014/main" id="{124CFA5F-C715-5C3B-3BB5-FB3B26A16DAE}"/>
              </a:ext>
            </a:extLst>
          </p:cNvPr>
          <p:cNvSpPr>
            <a:spLocks noGrp="1"/>
          </p:cNvSpPr>
          <p:nvPr>
            <p:ph sz="quarter" idx="35"/>
          </p:nvPr>
        </p:nvSpPr>
        <p:spPr>
          <a:xfrm>
            <a:off x="9666873" y="5391450"/>
            <a:ext cx="1950972" cy="503584"/>
          </a:xfrm>
          <a:prstGeom prst="rect">
            <a:avLst/>
          </a:prstGeom>
        </p:spPr>
        <p:txBody>
          <a:bodyPr/>
          <a:lstStyle>
            <a:lvl1pPr marL="0" indent="0" algn="ctr">
              <a:buNone/>
              <a:defRPr sz="16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 text styles</a:t>
            </a:r>
          </a:p>
        </p:txBody>
      </p:sp>
      <p:sp>
        <p:nvSpPr>
          <p:cNvPr id="32" name="Text Placeholder 11">
            <a:extLst>
              <a:ext uri="{FF2B5EF4-FFF2-40B4-BE49-F238E27FC236}">
                <a16:creationId xmlns:a16="http://schemas.microsoft.com/office/drawing/2014/main" id="{5387D62A-64C8-7AA6-78D0-5D59B8A5B39C}"/>
              </a:ext>
            </a:extLst>
          </p:cNvPr>
          <p:cNvSpPr>
            <a:spLocks noGrp="1"/>
          </p:cNvSpPr>
          <p:nvPr>
            <p:ph type="body" sz="quarter" idx="36" hasCustomPrompt="1"/>
          </p:nvPr>
        </p:nvSpPr>
        <p:spPr>
          <a:xfrm>
            <a:off x="9717414" y="4857804"/>
            <a:ext cx="1900431" cy="367418"/>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3" name="Picture Placeholder 3">
            <a:extLst>
              <a:ext uri="{FF2B5EF4-FFF2-40B4-BE49-F238E27FC236}">
                <a16:creationId xmlns:a16="http://schemas.microsoft.com/office/drawing/2014/main" id="{2BF934F2-6A5D-30B3-5FD8-A8BF9039F79E}"/>
              </a:ext>
            </a:extLst>
          </p:cNvPr>
          <p:cNvSpPr>
            <a:spLocks noGrp="1"/>
          </p:cNvSpPr>
          <p:nvPr>
            <p:ph type="pic" sz="quarter" idx="37"/>
          </p:nvPr>
        </p:nvSpPr>
        <p:spPr>
          <a:xfrm>
            <a:off x="7790304" y="3539445"/>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4" name="Content Placeholder 21">
            <a:extLst>
              <a:ext uri="{FF2B5EF4-FFF2-40B4-BE49-F238E27FC236}">
                <a16:creationId xmlns:a16="http://schemas.microsoft.com/office/drawing/2014/main" id="{3B3CA493-CDAD-25F4-0C17-F5CF77CF7B73}"/>
              </a:ext>
            </a:extLst>
          </p:cNvPr>
          <p:cNvSpPr>
            <a:spLocks noGrp="1"/>
          </p:cNvSpPr>
          <p:nvPr>
            <p:ph sz="quarter" idx="38"/>
          </p:nvPr>
        </p:nvSpPr>
        <p:spPr>
          <a:xfrm>
            <a:off x="7374720" y="5391450"/>
            <a:ext cx="1950972" cy="503584"/>
          </a:xfrm>
          <a:prstGeom prst="rect">
            <a:avLst/>
          </a:prstGeom>
        </p:spPr>
        <p:txBody>
          <a:bodyPr/>
          <a:lstStyle>
            <a:lvl1pPr marL="0" indent="0" algn="ctr">
              <a:buNone/>
              <a:defRPr sz="16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 text styles</a:t>
            </a:r>
          </a:p>
        </p:txBody>
      </p:sp>
      <p:sp>
        <p:nvSpPr>
          <p:cNvPr id="35" name="Text Placeholder 11">
            <a:extLst>
              <a:ext uri="{FF2B5EF4-FFF2-40B4-BE49-F238E27FC236}">
                <a16:creationId xmlns:a16="http://schemas.microsoft.com/office/drawing/2014/main" id="{E8E1814B-D236-A0F7-4884-07CA76F6792F}"/>
              </a:ext>
            </a:extLst>
          </p:cNvPr>
          <p:cNvSpPr>
            <a:spLocks noGrp="1"/>
          </p:cNvSpPr>
          <p:nvPr>
            <p:ph type="body" sz="quarter" idx="39" hasCustomPrompt="1"/>
          </p:nvPr>
        </p:nvSpPr>
        <p:spPr>
          <a:xfrm>
            <a:off x="7425261" y="4857804"/>
            <a:ext cx="1900431" cy="367418"/>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pic>
        <p:nvPicPr>
          <p:cNvPr id="37" name="Picture 36" descr="A picture containing drawing&#10;&#10;Description automatically generated">
            <a:extLst>
              <a:ext uri="{FF2B5EF4-FFF2-40B4-BE49-F238E27FC236}">
                <a16:creationId xmlns:a16="http://schemas.microsoft.com/office/drawing/2014/main" id="{D0C6FFC8-91BC-8FB9-30F8-5201067D13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47522" y="6045655"/>
            <a:ext cx="1183364" cy="371966"/>
          </a:xfrm>
          <a:prstGeom prst="rect">
            <a:avLst/>
          </a:prstGeom>
        </p:spPr>
      </p:pic>
    </p:spTree>
    <p:extLst>
      <p:ext uri="{BB962C8B-B14F-4D97-AF65-F5344CB8AC3E}">
        <p14:creationId xmlns:p14="http://schemas.microsoft.com/office/powerpoint/2010/main" val="4114581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bg1"/>
        </a:solidFill>
        <a:effectLst/>
      </p:bgPr>
    </p:bg>
    <p:spTree>
      <p:nvGrpSpPr>
        <p:cNvPr id="1" name=""/>
        <p:cNvGrpSpPr/>
        <p:nvPr/>
      </p:nvGrpSpPr>
      <p:grpSpPr>
        <a:xfrm>
          <a:off x="0" y="0"/>
          <a:ext cx="0" cy="0"/>
          <a:chOff x="0" y="0"/>
          <a:chExt cx="0" cy="0"/>
        </a:xfrm>
      </p:grpSpPr>
      <p:pic>
        <p:nvPicPr>
          <p:cNvPr id="29" name="Picture 28" descr="A picture containing clipart&#10;&#10;Description automatically generated">
            <a:extLst>
              <a:ext uri="{FF2B5EF4-FFF2-40B4-BE49-F238E27FC236}">
                <a16:creationId xmlns:a16="http://schemas.microsoft.com/office/drawing/2014/main" id="{CE267FE6-9E49-C86D-4F67-F2608E58888B}"/>
              </a:ext>
            </a:extLst>
          </p:cNvPr>
          <p:cNvPicPr/>
          <p:nvPr userDrawn="1"/>
        </p:nvPicPr>
        <p:blipFill rotWithShape="1">
          <a:blip r:embed="rId2" cstate="email">
            <a:extLst>
              <a:ext uri="{28A0092B-C50C-407E-A947-70E740481C1C}">
                <a14:useLocalDpi xmlns:a14="http://schemas.microsoft.com/office/drawing/2010/main"/>
              </a:ext>
            </a:extLst>
          </a:blip>
          <a:srcRect/>
          <a:stretch/>
        </p:blipFill>
        <p:spPr>
          <a:xfrm>
            <a:off x="9421407" y="247910"/>
            <a:ext cx="2338794" cy="650957"/>
          </a:xfrm>
          <a:prstGeom prst="rect">
            <a:avLst/>
          </a:prstGeom>
        </p:spPr>
      </p:pic>
      <p:sp>
        <p:nvSpPr>
          <p:cNvPr id="6" name="Rectangle 5">
            <a:extLst>
              <a:ext uri="{FF2B5EF4-FFF2-40B4-BE49-F238E27FC236}">
                <a16:creationId xmlns:a16="http://schemas.microsoft.com/office/drawing/2014/main" id="{7428A921-D1FB-449F-8402-7C032AAABB1C}"/>
              </a:ext>
            </a:extLst>
          </p:cNvPr>
          <p:cNvSpPr/>
          <p:nvPr userDrawn="1"/>
        </p:nvSpPr>
        <p:spPr>
          <a:xfrm>
            <a:off x="431800" y="1"/>
            <a:ext cx="6406950" cy="649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2166646" y="4584637"/>
            <a:ext cx="3929353"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7" name="Picture Placeholder 2">
            <a:extLst>
              <a:ext uri="{FF2B5EF4-FFF2-40B4-BE49-F238E27FC236}">
                <a16:creationId xmlns:a16="http://schemas.microsoft.com/office/drawing/2014/main" id="{E0D17784-2C6B-EF99-4F93-DFE5FCE578F2}"/>
              </a:ext>
            </a:extLst>
          </p:cNvPr>
          <p:cNvSpPr>
            <a:spLocks noGrp="1"/>
          </p:cNvSpPr>
          <p:nvPr>
            <p:ph type="pic" idx="12"/>
          </p:nvPr>
        </p:nvSpPr>
        <p:spPr>
          <a:xfrm>
            <a:off x="1" y="457200"/>
            <a:ext cx="6838749" cy="3267987"/>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2090000" y="5027076"/>
            <a:ext cx="3986868"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3" name="Content Placeholder 21">
            <a:extLst>
              <a:ext uri="{FF2B5EF4-FFF2-40B4-BE49-F238E27FC236}">
                <a16:creationId xmlns:a16="http://schemas.microsoft.com/office/drawing/2014/main" id="{BFB1D2AA-3682-2FA6-9D54-DEC294C6872F}"/>
              </a:ext>
            </a:extLst>
          </p:cNvPr>
          <p:cNvSpPr>
            <a:spLocks noGrp="1"/>
          </p:cNvSpPr>
          <p:nvPr>
            <p:ph sz="quarter" idx="30"/>
          </p:nvPr>
        </p:nvSpPr>
        <p:spPr>
          <a:xfrm>
            <a:off x="9022947" y="4382061"/>
            <a:ext cx="2763014" cy="371967"/>
          </a:xfrm>
          <a:prstGeom prst="rect">
            <a:avLst/>
          </a:prstGeom>
        </p:spPr>
        <p:txBody>
          <a:bodyPr lIns="274320" anchor="ctr"/>
          <a:lstStyle>
            <a:lvl1pPr marL="0" indent="0">
              <a:buNone/>
              <a:defRPr sz="1600"/>
            </a:lvl1pPr>
            <a:lvl2pPr>
              <a:defRPr sz="1400"/>
            </a:lvl2pPr>
            <a:lvl3pPr>
              <a:defRPr sz="1400"/>
            </a:lvl3pPr>
            <a:lvl4pPr>
              <a:defRPr sz="1400"/>
            </a:lvl4pPr>
            <a:lvl5pPr>
              <a:defRPr sz="1400"/>
            </a:lvl5pPr>
          </a:lstStyle>
          <a:p>
            <a:pPr lvl="0"/>
            <a:r>
              <a:rPr lang="en-US"/>
              <a:t>Click to edit Master text styles</a:t>
            </a:r>
          </a:p>
        </p:txBody>
      </p:sp>
      <p:sp>
        <p:nvSpPr>
          <p:cNvPr id="4" name="Text Placeholder 11">
            <a:extLst>
              <a:ext uri="{FF2B5EF4-FFF2-40B4-BE49-F238E27FC236}">
                <a16:creationId xmlns:a16="http://schemas.microsoft.com/office/drawing/2014/main" id="{D4BCACF8-293B-3D1B-4CAF-DD07BD04B2C9}"/>
              </a:ext>
            </a:extLst>
          </p:cNvPr>
          <p:cNvSpPr>
            <a:spLocks noGrp="1"/>
          </p:cNvSpPr>
          <p:nvPr>
            <p:ph type="body" sz="quarter" idx="25" hasCustomPrompt="1"/>
          </p:nvPr>
        </p:nvSpPr>
        <p:spPr>
          <a:xfrm>
            <a:off x="7061634" y="4382061"/>
            <a:ext cx="1738430" cy="360000"/>
          </a:xfrm>
          <a:prstGeom prst="rect">
            <a:avLst/>
          </a:prstGeom>
          <a:solidFill>
            <a:schemeClr val="accent4"/>
          </a:solidFill>
        </p:spPr>
        <p:txBody>
          <a:bodyPr lIns="182880" anchor="ctr"/>
          <a:lstStyle>
            <a:lvl1pPr marL="0" indent="0" algn="l">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13" name="Content Placeholder 21">
            <a:extLst>
              <a:ext uri="{FF2B5EF4-FFF2-40B4-BE49-F238E27FC236}">
                <a16:creationId xmlns:a16="http://schemas.microsoft.com/office/drawing/2014/main" id="{18E70350-AA99-8712-84DE-3422C8EF6208}"/>
              </a:ext>
            </a:extLst>
          </p:cNvPr>
          <p:cNvSpPr>
            <a:spLocks noGrp="1"/>
          </p:cNvSpPr>
          <p:nvPr>
            <p:ph sz="quarter" idx="31"/>
          </p:nvPr>
        </p:nvSpPr>
        <p:spPr>
          <a:xfrm>
            <a:off x="9022947" y="4937456"/>
            <a:ext cx="2763014" cy="371967"/>
          </a:xfrm>
          <a:prstGeom prst="rect">
            <a:avLst/>
          </a:prstGeom>
        </p:spPr>
        <p:txBody>
          <a:bodyPr lIns="274320" anchor="ctr"/>
          <a:lstStyle>
            <a:lvl1pPr marL="0" indent="0">
              <a:buNone/>
              <a:defRPr sz="1600"/>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11">
            <a:extLst>
              <a:ext uri="{FF2B5EF4-FFF2-40B4-BE49-F238E27FC236}">
                <a16:creationId xmlns:a16="http://schemas.microsoft.com/office/drawing/2014/main" id="{AFC9B644-051A-2FBF-606E-B6459CE2F677}"/>
              </a:ext>
            </a:extLst>
          </p:cNvPr>
          <p:cNvSpPr>
            <a:spLocks noGrp="1"/>
          </p:cNvSpPr>
          <p:nvPr>
            <p:ph type="body" sz="quarter" idx="32" hasCustomPrompt="1"/>
          </p:nvPr>
        </p:nvSpPr>
        <p:spPr>
          <a:xfrm>
            <a:off x="7061634" y="4937456"/>
            <a:ext cx="1738430" cy="360000"/>
          </a:xfrm>
          <a:prstGeom prst="rect">
            <a:avLst/>
          </a:prstGeom>
          <a:solidFill>
            <a:schemeClr val="accent4"/>
          </a:solidFill>
        </p:spPr>
        <p:txBody>
          <a:bodyPr lIns="182880" anchor="ctr"/>
          <a:lstStyle>
            <a:lvl1pPr marL="0" indent="0" algn="l">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15" name="Content Placeholder 21">
            <a:extLst>
              <a:ext uri="{FF2B5EF4-FFF2-40B4-BE49-F238E27FC236}">
                <a16:creationId xmlns:a16="http://schemas.microsoft.com/office/drawing/2014/main" id="{563D1145-225C-35FB-8EBA-DEAAEE145603}"/>
              </a:ext>
            </a:extLst>
          </p:cNvPr>
          <p:cNvSpPr>
            <a:spLocks noGrp="1"/>
          </p:cNvSpPr>
          <p:nvPr>
            <p:ph sz="quarter" idx="33"/>
          </p:nvPr>
        </p:nvSpPr>
        <p:spPr>
          <a:xfrm>
            <a:off x="9022947" y="5505581"/>
            <a:ext cx="2763014" cy="371967"/>
          </a:xfrm>
          <a:prstGeom prst="rect">
            <a:avLst/>
          </a:prstGeom>
        </p:spPr>
        <p:txBody>
          <a:bodyPr lIns="274320" anchor="ctr"/>
          <a:lstStyle>
            <a:lvl1pPr marL="0" indent="0">
              <a:buNone/>
              <a:defRPr sz="1600"/>
            </a:lvl1pPr>
            <a:lvl2pPr>
              <a:defRPr sz="1400"/>
            </a:lvl2pPr>
            <a:lvl3pPr>
              <a:defRPr sz="1400"/>
            </a:lvl3pPr>
            <a:lvl4pPr>
              <a:defRPr sz="1400"/>
            </a:lvl4pPr>
            <a:lvl5pPr>
              <a:defRPr sz="1400"/>
            </a:lvl5pPr>
          </a:lstStyle>
          <a:p>
            <a:pPr lvl="0"/>
            <a:r>
              <a:rPr lang="en-US"/>
              <a:t>Click to edit Master text styles</a:t>
            </a:r>
          </a:p>
        </p:txBody>
      </p:sp>
      <p:sp>
        <p:nvSpPr>
          <p:cNvPr id="17" name="Text Placeholder 11">
            <a:extLst>
              <a:ext uri="{FF2B5EF4-FFF2-40B4-BE49-F238E27FC236}">
                <a16:creationId xmlns:a16="http://schemas.microsoft.com/office/drawing/2014/main" id="{33345F66-A206-70F3-5A1D-E67A4644547E}"/>
              </a:ext>
            </a:extLst>
          </p:cNvPr>
          <p:cNvSpPr>
            <a:spLocks noGrp="1"/>
          </p:cNvSpPr>
          <p:nvPr>
            <p:ph type="body" sz="quarter" idx="34" hasCustomPrompt="1"/>
          </p:nvPr>
        </p:nvSpPr>
        <p:spPr>
          <a:xfrm>
            <a:off x="7061634" y="5505581"/>
            <a:ext cx="1738430" cy="360000"/>
          </a:xfrm>
          <a:prstGeom prst="rect">
            <a:avLst/>
          </a:prstGeom>
          <a:solidFill>
            <a:schemeClr val="accent4"/>
          </a:solidFill>
        </p:spPr>
        <p:txBody>
          <a:bodyPr lIns="182880" anchor="ctr"/>
          <a:lstStyle>
            <a:lvl1pPr marL="0" indent="0" algn="l">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1" name="Picture Placeholder 4">
            <a:extLst>
              <a:ext uri="{FF2B5EF4-FFF2-40B4-BE49-F238E27FC236}">
                <a16:creationId xmlns:a16="http://schemas.microsoft.com/office/drawing/2014/main" id="{EC39A6C9-3175-2898-5EBD-A7CD7CB381A1}"/>
              </a:ext>
            </a:extLst>
          </p:cNvPr>
          <p:cNvSpPr>
            <a:spLocks noGrp="1"/>
          </p:cNvSpPr>
          <p:nvPr>
            <p:ph type="pic" sz="quarter" idx="36" hasCustomPrompt="1"/>
          </p:nvPr>
        </p:nvSpPr>
        <p:spPr>
          <a:xfrm>
            <a:off x="744529" y="4195000"/>
            <a:ext cx="1109389" cy="111442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4" name="Content Placeholder 21">
            <a:extLst>
              <a:ext uri="{FF2B5EF4-FFF2-40B4-BE49-F238E27FC236}">
                <a16:creationId xmlns:a16="http://schemas.microsoft.com/office/drawing/2014/main" id="{9A90B39F-BD4F-07C7-437A-0FF4E979726F}"/>
              </a:ext>
            </a:extLst>
          </p:cNvPr>
          <p:cNvSpPr>
            <a:spLocks noGrp="1"/>
          </p:cNvSpPr>
          <p:nvPr>
            <p:ph sz="quarter" idx="37"/>
          </p:nvPr>
        </p:nvSpPr>
        <p:spPr>
          <a:xfrm>
            <a:off x="7061634" y="2268496"/>
            <a:ext cx="4724327" cy="371967"/>
          </a:xfrm>
          <a:prstGeom prst="rect">
            <a:avLst/>
          </a:prstGeom>
        </p:spPr>
        <p:txBody>
          <a:bodyPr lIns="274320" anchor="ctr"/>
          <a:lstStyle>
            <a:lvl1pPr marL="0" indent="0" algn="ctr">
              <a:buNone/>
              <a:defRPr sz="3600" b="1" i="0">
                <a:solidFill>
                  <a:schemeClr val="accent1"/>
                </a:solidFill>
                <a:latin typeface="Cambria" panose="02040503050406030204" pitchFamily="18" charset="0"/>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286952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Mobile App Preview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AFFD77-782E-A62D-D2B9-58F705D14E9D}"/>
              </a:ext>
            </a:extLst>
          </p:cNvPr>
          <p:cNvSpPr/>
          <p:nvPr userDrawn="1"/>
        </p:nvSpPr>
        <p:spPr>
          <a:xfrm>
            <a:off x="444698" y="1806467"/>
            <a:ext cx="5440901" cy="4164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6C215D-D12B-304A-48DE-36EEBE240D13}"/>
              </a:ext>
            </a:extLst>
          </p:cNvPr>
          <p:cNvSpPr/>
          <p:nvPr userDrawn="1"/>
        </p:nvSpPr>
        <p:spPr>
          <a:xfrm>
            <a:off x="6239424" y="1806467"/>
            <a:ext cx="5440901" cy="4164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3" name="Title 1">
            <a:extLst>
              <a:ext uri="{FF2B5EF4-FFF2-40B4-BE49-F238E27FC236}">
                <a16:creationId xmlns:a16="http://schemas.microsoft.com/office/drawing/2014/main" id="{DF98BA84-E665-A691-70A6-85B2FF1C6E7E}"/>
              </a:ext>
            </a:extLst>
          </p:cNvPr>
          <p:cNvSpPr>
            <a:spLocks noGrp="1"/>
          </p:cNvSpPr>
          <p:nvPr>
            <p:ph type="title"/>
          </p:nvPr>
        </p:nvSpPr>
        <p:spPr>
          <a:xfrm>
            <a:off x="431999" y="432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0A1B0D9C-51C9-78A5-0B8D-6E97F3D43D87}"/>
              </a:ext>
            </a:extLst>
          </p:cNvPr>
          <p:cNvSpPr>
            <a:spLocks noGrp="1"/>
          </p:cNvSpPr>
          <p:nvPr>
            <p:ph type="subTitle" idx="10"/>
          </p:nvPr>
        </p:nvSpPr>
        <p:spPr>
          <a:xfrm>
            <a:off x="347159" y="874439"/>
            <a:ext cx="9532132"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Rectangle 11">
            <a:extLst>
              <a:ext uri="{FF2B5EF4-FFF2-40B4-BE49-F238E27FC236}">
                <a16:creationId xmlns:a16="http://schemas.microsoft.com/office/drawing/2014/main" id="{D4B337E9-742C-7BC6-215B-EE3F8F997C57}"/>
              </a:ext>
            </a:extLst>
          </p:cNvPr>
          <p:cNvSpPr/>
          <p:nvPr userDrawn="1"/>
        </p:nvSpPr>
        <p:spPr>
          <a:xfrm>
            <a:off x="431998" y="1819167"/>
            <a:ext cx="5440901" cy="395933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1">
            <a:extLst>
              <a:ext uri="{FF2B5EF4-FFF2-40B4-BE49-F238E27FC236}">
                <a16:creationId xmlns:a16="http://schemas.microsoft.com/office/drawing/2014/main" id="{A094CA6F-6DBA-86AF-C92C-44805BC5A677}"/>
              </a:ext>
            </a:extLst>
          </p:cNvPr>
          <p:cNvSpPr>
            <a:spLocks noGrp="1"/>
          </p:cNvSpPr>
          <p:nvPr>
            <p:ph sz="quarter" idx="30"/>
          </p:nvPr>
        </p:nvSpPr>
        <p:spPr>
          <a:xfrm>
            <a:off x="676553" y="2538608"/>
            <a:ext cx="4963511" cy="2955001"/>
          </a:xfrm>
          <a:prstGeom prst="rect">
            <a:avLst/>
          </a:prstGeom>
        </p:spPr>
        <p:txBody>
          <a:bodyPr lIns="27432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9D29DF56-8355-36D1-0C33-3902F4E35C65}"/>
              </a:ext>
            </a:extLst>
          </p:cNvPr>
          <p:cNvSpPr>
            <a:spLocks noGrp="1"/>
          </p:cNvSpPr>
          <p:nvPr>
            <p:ph type="body" sz="quarter" idx="25" hasCustomPrompt="1"/>
          </p:nvPr>
        </p:nvSpPr>
        <p:spPr>
          <a:xfrm>
            <a:off x="664831" y="2043523"/>
            <a:ext cx="4975234" cy="360000"/>
          </a:xfrm>
          <a:prstGeom prst="rect">
            <a:avLst/>
          </a:prstGeom>
          <a:solidFill>
            <a:schemeClr val="accent4"/>
          </a:solidFill>
        </p:spPr>
        <p:txBody>
          <a:bodyPr lIns="182880" anchor="ctr"/>
          <a:lstStyle>
            <a:lvl1pPr marL="0" indent="0" algn="l">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0" name="Rectangle 19">
            <a:extLst>
              <a:ext uri="{FF2B5EF4-FFF2-40B4-BE49-F238E27FC236}">
                <a16:creationId xmlns:a16="http://schemas.microsoft.com/office/drawing/2014/main" id="{6BE74043-73FC-D3F8-DCF9-F7473A1D7438}"/>
              </a:ext>
            </a:extLst>
          </p:cNvPr>
          <p:cNvSpPr/>
          <p:nvPr userDrawn="1"/>
        </p:nvSpPr>
        <p:spPr>
          <a:xfrm>
            <a:off x="6226724" y="1819167"/>
            <a:ext cx="5440901" cy="395933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1">
            <a:extLst>
              <a:ext uri="{FF2B5EF4-FFF2-40B4-BE49-F238E27FC236}">
                <a16:creationId xmlns:a16="http://schemas.microsoft.com/office/drawing/2014/main" id="{46CAE409-FB85-8794-1BB5-A5021F32DEED}"/>
              </a:ext>
            </a:extLst>
          </p:cNvPr>
          <p:cNvSpPr>
            <a:spLocks noGrp="1"/>
          </p:cNvSpPr>
          <p:nvPr>
            <p:ph sz="quarter" idx="31"/>
          </p:nvPr>
        </p:nvSpPr>
        <p:spPr>
          <a:xfrm>
            <a:off x="6471279" y="2538608"/>
            <a:ext cx="4963511" cy="2955001"/>
          </a:xfrm>
          <a:prstGeom prst="rect">
            <a:avLst/>
          </a:prstGeom>
        </p:spPr>
        <p:txBody>
          <a:bodyPr lIns="27432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a:extLst>
              <a:ext uri="{FF2B5EF4-FFF2-40B4-BE49-F238E27FC236}">
                <a16:creationId xmlns:a16="http://schemas.microsoft.com/office/drawing/2014/main" id="{CA3E0449-49BD-5637-47E6-8E5A5168A5A2}"/>
              </a:ext>
            </a:extLst>
          </p:cNvPr>
          <p:cNvSpPr>
            <a:spLocks noGrp="1"/>
          </p:cNvSpPr>
          <p:nvPr>
            <p:ph type="body" sz="quarter" idx="32" hasCustomPrompt="1"/>
          </p:nvPr>
        </p:nvSpPr>
        <p:spPr>
          <a:xfrm>
            <a:off x="6459557" y="2043523"/>
            <a:ext cx="4975234" cy="360000"/>
          </a:xfrm>
          <a:prstGeom prst="rect">
            <a:avLst/>
          </a:prstGeom>
          <a:solidFill>
            <a:schemeClr val="accent4"/>
          </a:solidFill>
        </p:spPr>
        <p:txBody>
          <a:bodyPr lIns="182880" anchor="ctr"/>
          <a:lstStyle>
            <a:lvl1pPr marL="0" indent="0" algn="l">
              <a:buFont typeface="Arial" panose="020B0604020202020204" pitchFamily="34" charset="0"/>
              <a:buNone/>
              <a:defRPr sz="1800" b="0" i="0">
                <a:solidFill>
                  <a:schemeClr val="bg1"/>
                </a:solidFill>
                <a:latin typeface="+mn-lt"/>
              </a:defRPr>
            </a:lvl1pPr>
          </a:lstStyle>
          <a:p>
            <a:pPr lvl="0"/>
            <a:r>
              <a:rPr lang="en-US" noProof="0"/>
              <a:t>Mockup Name</a:t>
            </a:r>
          </a:p>
        </p:txBody>
      </p:sp>
      <p:pic>
        <p:nvPicPr>
          <p:cNvPr id="49" name="Picture 48" descr="A picture containing clipart&#10;&#10;Description automatically generated">
            <a:extLst>
              <a:ext uri="{FF2B5EF4-FFF2-40B4-BE49-F238E27FC236}">
                <a16:creationId xmlns:a16="http://schemas.microsoft.com/office/drawing/2014/main" id="{11C1C2F9-B204-AC87-877E-7D59C98FB070}"/>
              </a:ext>
            </a:extLst>
          </p:cNvPr>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9263182" y="82810"/>
            <a:ext cx="2338794" cy="650957"/>
          </a:xfrm>
          <a:prstGeom prst="rect">
            <a:avLst/>
          </a:prstGeom>
        </p:spPr>
      </p:pic>
    </p:spTree>
    <p:extLst>
      <p:ext uri="{BB962C8B-B14F-4D97-AF65-F5344CB8AC3E}">
        <p14:creationId xmlns:p14="http://schemas.microsoft.com/office/powerpoint/2010/main" val="27110813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Mobile App Preview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AFFD77-782E-A62D-D2B9-58F705D14E9D}"/>
              </a:ext>
            </a:extLst>
          </p:cNvPr>
          <p:cNvSpPr/>
          <p:nvPr userDrawn="1"/>
        </p:nvSpPr>
        <p:spPr>
          <a:xfrm>
            <a:off x="444698" y="1806467"/>
            <a:ext cx="5440901" cy="4164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C6C215D-D12B-304A-48DE-36EEBE240D13}"/>
              </a:ext>
            </a:extLst>
          </p:cNvPr>
          <p:cNvSpPr/>
          <p:nvPr userDrawn="1"/>
        </p:nvSpPr>
        <p:spPr>
          <a:xfrm>
            <a:off x="6239424" y="1806467"/>
            <a:ext cx="5440901" cy="4164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3" name="Title 1">
            <a:extLst>
              <a:ext uri="{FF2B5EF4-FFF2-40B4-BE49-F238E27FC236}">
                <a16:creationId xmlns:a16="http://schemas.microsoft.com/office/drawing/2014/main" id="{DF98BA84-E665-A691-70A6-85B2FF1C6E7E}"/>
              </a:ext>
            </a:extLst>
          </p:cNvPr>
          <p:cNvSpPr>
            <a:spLocks noGrp="1"/>
          </p:cNvSpPr>
          <p:nvPr>
            <p:ph type="title"/>
          </p:nvPr>
        </p:nvSpPr>
        <p:spPr>
          <a:xfrm>
            <a:off x="431999" y="432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0A1B0D9C-51C9-78A5-0B8D-6E97F3D43D87}"/>
              </a:ext>
            </a:extLst>
          </p:cNvPr>
          <p:cNvSpPr>
            <a:spLocks noGrp="1"/>
          </p:cNvSpPr>
          <p:nvPr>
            <p:ph type="subTitle" idx="10"/>
          </p:nvPr>
        </p:nvSpPr>
        <p:spPr>
          <a:xfrm>
            <a:off x="347159" y="874439"/>
            <a:ext cx="9532132"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Rectangle 11">
            <a:extLst>
              <a:ext uri="{FF2B5EF4-FFF2-40B4-BE49-F238E27FC236}">
                <a16:creationId xmlns:a16="http://schemas.microsoft.com/office/drawing/2014/main" id="{D4B337E9-742C-7BC6-215B-EE3F8F997C57}"/>
              </a:ext>
            </a:extLst>
          </p:cNvPr>
          <p:cNvSpPr/>
          <p:nvPr userDrawn="1"/>
        </p:nvSpPr>
        <p:spPr>
          <a:xfrm>
            <a:off x="431998" y="1819167"/>
            <a:ext cx="5440901" cy="395933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1">
            <a:extLst>
              <a:ext uri="{FF2B5EF4-FFF2-40B4-BE49-F238E27FC236}">
                <a16:creationId xmlns:a16="http://schemas.microsoft.com/office/drawing/2014/main" id="{A094CA6F-6DBA-86AF-C92C-44805BC5A677}"/>
              </a:ext>
            </a:extLst>
          </p:cNvPr>
          <p:cNvSpPr>
            <a:spLocks noGrp="1"/>
          </p:cNvSpPr>
          <p:nvPr>
            <p:ph sz="quarter" idx="30"/>
          </p:nvPr>
        </p:nvSpPr>
        <p:spPr>
          <a:xfrm>
            <a:off x="676553" y="2538608"/>
            <a:ext cx="4963511" cy="2955001"/>
          </a:xfrm>
          <a:prstGeom prst="rect">
            <a:avLst/>
          </a:prstGeom>
        </p:spPr>
        <p:txBody>
          <a:bodyPr lIns="27432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9D29DF56-8355-36D1-0C33-3902F4E35C65}"/>
              </a:ext>
            </a:extLst>
          </p:cNvPr>
          <p:cNvSpPr>
            <a:spLocks noGrp="1"/>
          </p:cNvSpPr>
          <p:nvPr>
            <p:ph type="body" sz="quarter" idx="25" hasCustomPrompt="1"/>
          </p:nvPr>
        </p:nvSpPr>
        <p:spPr>
          <a:xfrm>
            <a:off x="664831" y="2043523"/>
            <a:ext cx="4975234" cy="360000"/>
          </a:xfrm>
          <a:prstGeom prst="rect">
            <a:avLst/>
          </a:prstGeom>
          <a:solidFill>
            <a:schemeClr val="accent4"/>
          </a:solidFill>
        </p:spPr>
        <p:txBody>
          <a:bodyPr lIns="182880" anchor="ctr"/>
          <a:lstStyle>
            <a:lvl1pPr marL="0" indent="0" algn="l">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0" name="Rectangle 19">
            <a:extLst>
              <a:ext uri="{FF2B5EF4-FFF2-40B4-BE49-F238E27FC236}">
                <a16:creationId xmlns:a16="http://schemas.microsoft.com/office/drawing/2014/main" id="{6BE74043-73FC-D3F8-DCF9-F7473A1D7438}"/>
              </a:ext>
            </a:extLst>
          </p:cNvPr>
          <p:cNvSpPr/>
          <p:nvPr userDrawn="1"/>
        </p:nvSpPr>
        <p:spPr>
          <a:xfrm>
            <a:off x="6226724" y="1819167"/>
            <a:ext cx="5440901" cy="395933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1">
            <a:extLst>
              <a:ext uri="{FF2B5EF4-FFF2-40B4-BE49-F238E27FC236}">
                <a16:creationId xmlns:a16="http://schemas.microsoft.com/office/drawing/2014/main" id="{46CAE409-FB85-8794-1BB5-A5021F32DEED}"/>
              </a:ext>
            </a:extLst>
          </p:cNvPr>
          <p:cNvSpPr>
            <a:spLocks noGrp="1"/>
          </p:cNvSpPr>
          <p:nvPr>
            <p:ph sz="quarter" idx="31"/>
          </p:nvPr>
        </p:nvSpPr>
        <p:spPr>
          <a:xfrm>
            <a:off x="6471279" y="2538608"/>
            <a:ext cx="4963511" cy="2955001"/>
          </a:xfrm>
          <a:prstGeom prst="rect">
            <a:avLst/>
          </a:prstGeom>
        </p:spPr>
        <p:txBody>
          <a:bodyPr lIns="27432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a:extLst>
              <a:ext uri="{FF2B5EF4-FFF2-40B4-BE49-F238E27FC236}">
                <a16:creationId xmlns:a16="http://schemas.microsoft.com/office/drawing/2014/main" id="{CA3E0449-49BD-5637-47E6-8E5A5168A5A2}"/>
              </a:ext>
            </a:extLst>
          </p:cNvPr>
          <p:cNvSpPr>
            <a:spLocks noGrp="1"/>
          </p:cNvSpPr>
          <p:nvPr>
            <p:ph type="body" sz="quarter" idx="32" hasCustomPrompt="1"/>
          </p:nvPr>
        </p:nvSpPr>
        <p:spPr>
          <a:xfrm>
            <a:off x="6459557" y="2043523"/>
            <a:ext cx="4975234" cy="360000"/>
          </a:xfrm>
          <a:prstGeom prst="rect">
            <a:avLst/>
          </a:prstGeom>
          <a:solidFill>
            <a:schemeClr val="accent4"/>
          </a:solidFill>
        </p:spPr>
        <p:txBody>
          <a:bodyPr lIns="182880" anchor="ctr"/>
          <a:lstStyle>
            <a:lvl1pPr marL="0" indent="0" algn="l">
              <a:buFont typeface="Arial" panose="020B0604020202020204" pitchFamily="34" charset="0"/>
              <a:buNone/>
              <a:defRPr sz="1800" b="0" i="0">
                <a:solidFill>
                  <a:schemeClr val="bg1"/>
                </a:solidFill>
                <a:latin typeface="+mn-lt"/>
              </a:defRPr>
            </a:lvl1pPr>
          </a:lstStyle>
          <a:p>
            <a:pPr lvl="0"/>
            <a:r>
              <a:rPr lang="en-US" noProof="0"/>
              <a:t>Mockup Name</a:t>
            </a:r>
          </a:p>
        </p:txBody>
      </p:sp>
    </p:spTree>
    <p:extLst>
      <p:ext uri="{BB962C8B-B14F-4D97-AF65-F5344CB8AC3E}">
        <p14:creationId xmlns:p14="http://schemas.microsoft.com/office/powerpoint/2010/main" val="14127837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Mobile App Preview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32357A8-D12A-B0CD-4C54-459C1034B5E3}"/>
              </a:ext>
              <a:ext uri="{C183D7F6-B498-43B3-948B-1728B52AA6E4}">
                <adec:decorative xmlns:adec="http://schemas.microsoft.com/office/drawing/2017/decorative" val="1"/>
              </a:ext>
            </a:extLst>
          </p:cNvPr>
          <p:cNvSpPr/>
          <p:nvPr userDrawn="1"/>
        </p:nvSpPr>
        <p:spPr>
          <a:xfrm>
            <a:off x="6274906" y="1896160"/>
            <a:ext cx="1114423" cy="111442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3" name="Title 1">
            <a:extLst>
              <a:ext uri="{FF2B5EF4-FFF2-40B4-BE49-F238E27FC236}">
                <a16:creationId xmlns:a16="http://schemas.microsoft.com/office/drawing/2014/main" id="{DF98BA84-E665-A691-70A6-85B2FF1C6E7E}"/>
              </a:ext>
            </a:extLst>
          </p:cNvPr>
          <p:cNvSpPr>
            <a:spLocks noGrp="1"/>
          </p:cNvSpPr>
          <p:nvPr>
            <p:ph type="title"/>
          </p:nvPr>
        </p:nvSpPr>
        <p:spPr>
          <a:xfrm>
            <a:off x="431999" y="432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0A1B0D9C-51C9-78A5-0B8D-6E97F3D43D87}"/>
              </a:ext>
            </a:extLst>
          </p:cNvPr>
          <p:cNvSpPr>
            <a:spLocks noGrp="1"/>
          </p:cNvSpPr>
          <p:nvPr>
            <p:ph type="subTitle" idx="10"/>
          </p:nvPr>
        </p:nvSpPr>
        <p:spPr>
          <a:xfrm>
            <a:off x="347159" y="874439"/>
            <a:ext cx="9532132"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Content Placeholder 21">
            <a:extLst>
              <a:ext uri="{FF2B5EF4-FFF2-40B4-BE49-F238E27FC236}">
                <a16:creationId xmlns:a16="http://schemas.microsoft.com/office/drawing/2014/main" id="{A094CA6F-6DBA-86AF-C92C-44805BC5A677}"/>
              </a:ext>
            </a:extLst>
          </p:cNvPr>
          <p:cNvSpPr>
            <a:spLocks noGrp="1"/>
          </p:cNvSpPr>
          <p:nvPr>
            <p:ph sz="quarter" idx="30"/>
          </p:nvPr>
        </p:nvSpPr>
        <p:spPr>
          <a:xfrm>
            <a:off x="1670268" y="2381628"/>
            <a:ext cx="3906287" cy="3192889"/>
          </a:xfrm>
          <a:prstGeom prst="rect">
            <a:avLst/>
          </a:prstGeom>
        </p:spPr>
        <p:txBody>
          <a:bodyPr lIns="27432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9D29DF56-8355-36D1-0C33-3902F4E35C65}"/>
              </a:ext>
            </a:extLst>
          </p:cNvPr>
          <p:cNvSpPr>
            <a:spLocks noGrp="1"/>
          </p:cNvSpPr>
          <p:nvPr>
            <p:ph type="body" sz="quarter" idx="25" hasCustomPrompt="1"/>
          </p:nvPr>
        </p:nvSpPr>
        <p:spPr>
          <a:xfrm>
            <a:off x="1661601" y="1886543"/>
            <a:ext cx="3915513" cy="360000"/>
          </a:xfrm>
          <a:prstGeom prst="rect">
            <a:avLst/>
          </a:prstGeom>
          <a:solidFill>
            <a:schemeClr val="accent4"/>
          </a:solidFill>
        </p:spPr>
        <p:txBody>
          <a:bodyPr lIns="182880" anchor="ctr"/>
          <a:lstStyle>
            <a:lvl1pPr marL="0" indent="0" algn="l">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1" name="Content Placeholder 21">
            <a:extLst>
              <a:ext uri="{FF2B5EF4-FFF2-40B4-BE49-F238E27FC236}">
                <a16:creationId xmlns:a16="http://schemas.microsoft.com/office/drawing/2014/main" id="{46CAE409-FB85-8794-1BB5-A5021F32DEED}"/>
              </a:ext>
            </a:extLst>
          </p:cNvPr>
          <p:cNvSpPr>
            <a:spLocks noGrp="1"/>
          </p:cNvSpPr>
          <p:nvPr>
            <p:ph sz="quarter" idx="31"/>
          </p:nvPr>
        </p:nvSpPr>
        <p:spPr>
          <a:xfrm>
            <a:off x="7511012" y="2381628"/>
            <a:ext cx="3906287" cy="3192889"/>
          </a:xfrm>
          <a:prstGeom prst="rect">
            <a:avLst/>
          </a:prstGeom>
        </p:spPr>
        <p:txBody>
          <a:bodyPr lIns="27432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a:extLst>
              <a:ext uri="{FF2B5EF4-FFF2-40B4-BE49-F238E27FC236}">
                <a16:creationId xmlns:a16="http://schemas.microsoft.com/office/drawing/2014/main" id="{CA3E0449-49BD-5637-47E6-8E5A5168A5A2}"/>
              </a:ext>
            </a:extLst>
          </p:cNvPr>
          <p:cNvSpPr>
            <a:spLocks noGrp="1"/>
          </p:cNvSpPr>
          <p:nvPr>
            <p:ph type="body" sz="quarter" idx="32" hasCustomPrompt="1"/>
          </p:nvPr>
        </p:nvSpPr>
        <p:spPr>
          <a:xfrm>
            <a:off x="7502345" y="1886543"/>
            <a:ext cx="3915513" cy="360000"/>
          </a:xfrm>
          <a:prstGeom prst="rect">
            <a:avLst/>
          </a:prstGeom>
          <a:solidFill>
            <a:schemeClr val="accent4"/>
          </a:solidFill>
        </p:spPr>
        <p:txBody>
          <a:bodyPr lIns="182880" anchor="ctr"/>
          <a:lstStyle>
            <a:lvl1pPr marL="0" indent="0" algn="l">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 name="Rectangle 1">
            <a:extLst>
              <a:ext uri="{FF2B5EF4-FFF2-40B4-BE49-F238E27FC236}">
                <a16:creationId xmlns:a16="http://schemas.microsoft.com/office/drawing/2014/main" id="{97438033-5535-8227-7561-8C0264FD0642}"/>
              </a:ext>
              <a:ext uri="{C183D7F6-B498-43B3-948B-1728B52AA6E4}">
                <adec:decorative xmlns:adec="http://schemas.microsoft.com/office/drawing/2017/decorative" val="1"/>
              </a:ext>
            </a:extLst>
          </p:cNvPr>
          <p:cNvSpPr/>
          <p:nvPr userDrawn="1"/>
        </p:nvSpPr>
        <p:spPr>
          <a:xfrm>
            <a:off x="431999" y="1886543"/>
            <a:ext cx="1114423" cy="111442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Bullseye" title="Placeholder Icon">
            <a:extLst>
              <a:ext uri="{FF2B5EF4-FFF2-40B4-BE49-F238E27FC236}">
                <a16:creationId xmlns:a16="http://schemas.microsoft.com/office/drawing/2014/main" id="{DACA7768-A0C8-59CF-C786-A5BC2A980C4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9143" y="2023687"/>
            <a:ext cx="840135" cy="840135"/>
          </a:xfrm>
          <a:prstGeom prst="rect">
            <a:avLst/>
          </a:prstGeom>
        </p:spPr>
      </p:pic>
      <p:pic>
        <p:nvPicPr>
          <p:cNvPr id="33" name="Graphic 32" descr="Lecturer" title="Placeholder Icon">
            <a:extLst>
              <a:ext uri="{FF2B5EF4-FFF2-40B4-BE49-F238E27FC236}">
                <a16:creationId xmlns:a16="http://schemas.microsoft.com/office/drawing/2014/main" id="{8CAA7651-ABF3-C573-6788-BD9481F0C74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18615" y="2032417"/>
            <a:ext cx="822672" cy="822672"/>
          </a:xfrm>
          <a:prstGeom prst="rect">
            <a:avLst/>
          </a:prstGeom>
        </p:spPr>
      </p:pic>
      <p:pic>
        <p:nvPicPr>
          <p:cNvPr id="48" name="Picture 47" descr="A picture containing clipart&#10;&#10;Description automatically generated">
            <a:extLst>
              <a:ext uri="{FF2B5EF4-FFF2-40B4-BE49-F238E27FC236}">
                <a16:creationId xmlns:a16="http://schemas.microsoft.com/office/drawing/2014/main" id="{211791CE-02D4-3E70-783F-AA0C017D440E}"/>
              </a:ext>
            </a:extLst>
          </p:cNvPr>
          <p:cNvPicPr/>
          <p:nvPr userDrawn="1"/>
        </p:nvPicPr>
        <p:blipFill rotWithShape="1">
          <a:blip r:embed="rId6" cstate="email">
            <a:alphaModFix/>
            <a:extLst>
              <a:ext uri="{28A0092B-C50C-407E-A947-70E740481C1C}">
                <a14:useLocalDpi xmlns:a14="http://schemas.microsoft.com/office/drawing/2010/main"/>
              </a:ext>
            </a:extLst>
          </a:blip>
          <a:srcRect/>
          <a:stretch/>
        </p:blipFill>
        <p:spPr>
          <a:xfrm>
            <a:off x="9263182" y="82810"/>
            <a:ext cx="2338794" cy="650957"/>
          </a:xfrm>
          <a:prstGeom prst="rect">
            <a:avLst/>
          </a:prstGeom>
        </p:spPr>
      </p:pic>
    </p:spTree>
    <p:extLst>
      <p:ext uri="{BB962C8B-B14F-4D97-AF65-F5344CB8AC3E}">
        <p14:creationId xmlns:p14="http://schemas.microsoft.com/office/powerpoint/2010/main" val="25655644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Mobile App Preview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32357A8-D12A-B0CD-4C54-459C1034B5E3}"/>
              </a:ext>
              <a:ext uri="{C183D7F6-B498-43B3-948B-1728B52AA6E4}">
                <adec:decorative xmlns:adec="http://schemas.microsoft.com/office/drawing/2017/decorative" val="1"/>
              </a:ext>
            </a:extLst>
          </p:cNvPr>
          <p:cNvSpPr/>
          <p:nvPr userDrawn="1"/>
        </p:nvSpPr>
        <p:spPr>
          <a:xfrm>
            <a:off x="6274906" y="1886543"/>
            <a:ext cx="1114423" cy="111442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3" name="Title 1">
            <a:extLst>
              <a:ext uri="{FF2B5EF4-FFF2-40B4-BE49-F238E27FC236}">
                <a16:creationId xmlns:a16="http://schemas.microsoft.com/office/drawing/2014/main" id="{DF98BA84-E665-A691-70A6-85B2FF1C6E7E}"/>
              </a:ext>
            </a:extLst>
          </p:cNvPr>
          <p:cNvSpPr>
            <a:spLocks noGrp="1"/>
          </p:cNvSpPr>
          <p:nvPr>
            <p:ph type="title"/>
          </p:nvPr>
        </p:nvSpPr>
        <p:spPr>
          <a:xfrm>
            <a:off x="431999" y="432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0A1B0D9C-51C9-78A5-0B8D-6E97F3D43D87}"/>
              </a:ext>
            </a:extLst>
          </p:cNvPr>
          <p:cNvSpPr>
            <a:spLocks noGrp="1"/>
          </p:cNvSpPr>
          <p:nvPr>
            <p:ph type="subTitle" idx="10"/>
          </p:nvPr>
        </p:nvSpPr>
        <p:spPr>
          <a:xfrm>
            <a:off x="347159" y="874439"/>
            <a:ext cx="9532132"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Content Placeholder 21">
            <a:extLst>
              <a:ext uri="{FF2B5EF4-FFF2-40B4-BE49-F238E27FC236}">
                <a16:creationId xmlns:a16="http://schemas.microsoft.com/office/drawing/2014/main" id="{A094CA6F-6DBA-86AF-C92C-44805BC5A677}"/>
              </a:ext>
            </a:extLst>
          </p:cNvPr>
          <p:cNvSpPr>
            <a:spLocks noGrp="1"/>
          </p:cNvSpPr>
          <p:nvPr>
            <p:ph sz="quarter" idx="30"/>
          </p:nvPr>
        </p:nvSpPr>
        <p:spPr>
          <a:xfrm>
            <a:off x="1670268" y="2381628"/>
            <a:ext cx="3906287" cy="3192889"/>
          </a:xfrm>
          <a:prstGeom prst="rect">
            <a:avLst/>
          </a:prstGeom>
        </p:spPr>
        <p:txBody>
          <a:bodyPr lIns="27432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9D29DF56-8355-36D1-0C33-3902F4E35C65}"/>
              </a:ext>
            </a:extLst>
          </p:cNvPr>
          <p:cNvSpPr>
            <a:spLocks noGrp="1"/>
          </p:cNvSpPr>
          <p:nvPr>
            <p:ph type="body" sz="quarter" idx="25" hasCustomPrompt="1"/>
          </p:nvPr>
        </p:nvSpPr>
        <p:spPr>
          <a:xfrm>
            <a:off x="1661601" y="1886543"/>
            <a:ext cx="3915513" cy="360000"/>
          </a:xfrm>
          <a:prstGeom prst="rect">
            <a:avLst/>
          </a:prstGeom>
          <a:solidFill>
            <a:schemeClr val="accent4"/>
          </a:solidFill>
        </p:spPr>
        <p:txBody>
          <a:bodyPr lIns="182880" anchor="ctr"/>
          <a:lstStyle>
            <a:lvl1pPr marL="0" indent="0" algn="l">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1" name="Content Placeholder 21">
            <a:extLst>
              <a:ext uri="{FF2B5EF4-FFF2-40B4-BE49-F238E27FC236}">
                <a16:creationId xmlns:a16="http://schemas.microsoft.com/office/drawing/2014/main" id="{46CAE409-FB85-8794-1BB5-A5021F32DEED}"/>
              </a:ext>
            </a:extLst>
          </p:cNvPr>
          <p:cNvSpPr>
            <a:spLocks noGrp="1"/>
          </p:cNvSpPr>
          <p:nvPr>
            <p:ph sz="quarter" idx="31"/>
          </p:nvPr>
        </p:nvSpPr>
        <p:spPr>
          <a:xfrm>
            <a:off x="7511012" y="2381628"/>
            <a:ext cx="3906287" cy="3192889"/>
          </a:xfrm>
          <a:prstGeom prst="rect">
            <a:avLst/>
          </a:prstGeom>
        </p:spPr>
        <p:txBody>
          <a:bodyPr lIns="27432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a:extLst>
              <a:ext uri="{FF2B5EF4-FFF2-40B4-BE49-F238E27FC236}">
                <a16:creationId xmlns:a16="http://schemas.microsoft.com/office/drawing/2014/main" id="{CA3E0449-49BD-5637-47E6-8E5A5168A5A2}"/>
              </a:ext>
            </a:extLst>
          </p:cNvPr>
          <p:cNvSpPr>
            <a:spLocks noGrp="1"/>
          </p:cNvSpPr>
          <p:nvPr>
            <p:ph type="body" sz="quarter" idx="32" hasCustomPrompt="1"/>
          </p:nvPr>
        </p:nvSpPr>
        <p:spPr>
          <a:xfrm>
            <a:off x="7502345" y="1886543"/>
            <a:ext cx="3915513" cy="360000"/>
          </a:xfrm>
          <a:prstGeom prst="rect">
            <a:avLst/>
          </a:prstGeom>
          <a:solidFill>
            <a:schemeClr val="accent4"/>
          </a:solidFill>
        </p:spPr>
        <p:txBody>
          <a:bodyPr lIns="182880" anchor="ctr"/>
          <a:lstStyle>
            <a:lvl1pPr marL="0" indent="0" algn="l">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 name="Rectangle 1">
            <a:extLst>
              <a:ext uri="{FF2B5EF4-FFF2-40B4-BE49-F238E27FC236}">
                <a16:creationId xmlns:a16="http://schemas.microsoft.com/office/drawing/2014/main" id="{97438033-5535-8227-7561-8C0264FD0642}"/>
              </a:ext>
              <a:ext uri="{C183D7F6-B498-43B3-948B-1728B52AA6E4}">
                <adec:decorative xmlns:adec="http://schemas.microsoft.com/office/drawing/2017/decorative" val="1"/>
              </a:ext>
            </a:extLst>
          </p:cNvPr>
          <p:cNvSpPr/>
          <p:nvPr userDrawn="1"/>
        </p:nvSpPr>
        <p:spPr>
          <a:xfrm>
            <a:off x="431999" y="1886543"/>
            <a:ext cx="1114423" cy="111442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Bullseye" title="Placeholder Icon">
            <a:extLst>
              <a:ext uri="{FF2B5EF4-FFF2-40B4-BE49-F238E27FC236}">
                <a16:creationId xmlns:a16="http://schemas.microsoft.com/office/drawing/2014/main" id="{DACA7768-A0C8-59CF-C786-A5BC2A980C4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9143" y="2023687"/>
            <a:ext cx="840135" cy="840135"/>
          </a:xfrm>
          <a:prstGeom prst="rect">
            <a:avLst/>
          </a:prstGeom>
        </p:spPr>
      </p:pic>
      <p:pic>
        <p:nvPicPr>
          <p:cNvPr id="33" name="Graphic 32" descr="Lecturer" title="Placeholder Icon">
            <a:extLst>
              <a:ext uri="{FF2B5EF4-FFF2-40B4-BE49-F238E27FC236}">
                <a16:creationId xmlns:a16="http://schemas.microsoft.com/office/drawing/2014/main" id="{8CAA7651-ABF3-C573-6788-BD9481F0C74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18615" y="2032417"/>
            <a:ext cx="822672" cy="822672"/>
          </a:xfrm>
          <a:prstGeom prst="rect">
            <a:avLst/>
          </a:prstGeom>
        </p:spPr>
      </p:pic>
    </p:spTree>
    <p:extLst>
      <p:ext uri="{BB962C8B-B14F-4D97-AF65-F5344CB8AC3E}">
        <p14:creationId xmlns:p14="http://schemas.microsoft.com/office/powerpoint/2010/main" val="31120000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sp>
        <p:nvSpPr>
          <p:cNvPr id="36" name="Content Placeholder 21">
            <a:extLst>
              <a:ext uri="{FF2B5EF4-FFF2-40B4-BE49-F238E27FC236}">
                <a16:creationId xmlns:a16="http://schemas.microsoft.com/office/drawing/2014/main" id="{AD677448-953C-9221-C96A-EBC25C42EADE}"/>
              </a:ext>
            </a:extLst>
          </p:cNvPr>
          <p:cNvSpPr>
            <a:spLocks noGrp="1"/>
          </p:cNvSpPr>
          <p:nvPr>
            <p:ph sz="quarter" idx="31"/>
          </p:nvPr>
        </p:nvSpPr>
        <p:spPr>
          <a:xfrm>
            <a:off x="4505338" y="5068597"/>
            <a:ext cx="3219450" cy="554843"/>
          </a:xfrm>
          <a:prstGeom prst="rect">
            <a:avLst/>
          </a:prstGeom>
        </p:spPr>
        <p:txBody>
          <a:bodyPr/>
          <a:lstStyle>
            <a:lvl1pPr marL="0" indent="0" algn="ctr">
              <a:buNone/>
              <a:defRPr sz="16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 text styles</a:t>
            </a:r>
          </a:p>
        </p:txBody>
      </p:sp>
      <p:sp>
        <p:nvSpPr>
          <p:cNvPr id="37" name="Content Placeholder 21">
            <a:extLst>
              <a:ext uri="{FF2B5EF4-FFF2-40B4-BE49-F238E27FC236}">
                <a16:creationId xmlns:a16="http://schemas.microsoft.com/office/drawing/2014/main" id="{1A733DBC-3085-AA38-6AAE-16E8ED944844}"/>
              </a:ext>
            </a:extLst>
          </p:cNvPr>
          <p:cNvSpPr>
            <a:spLocks noGrp="1"/>
          </p:cNvSpPr>
          <p:nvPr>
            <p:ph sz="quarter" idx="32"/>
          </p:nvPr>
        </p:nvSpPr>
        <p:spPr>
          <a:xfrm>
            <a:off x="8578697" y="5068597"/>
            <a:ext cx="3219450" cy="554843"/>
          </a:xfrm>
          <a:prstGeom prst="rect">
            <a:avLst/>
          </a:prstGeom>
        </p:spPr>
        <p:txBody>
          <a:bodyPr/>
          <a:lstStyle>
            <a:lvl1pPr marL="0" indent="0" algn="ctr">
              <a:buNone/>
              <a:defRPr sz="16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 text styles</a:t>
            </a:r>
          </a:p>
        </p:txBody>
      </p:sp>
      <p:sp>
        <p:nvSpPr>
          <p:cNvPr id="38" name="Content Placeholder 21">
            <a:extLst>
              <a:ext uri="{FF2B5EF4-FFF2-40B4-BE49-F238E27FC236}">
                <a16:creationId xmlns:a16="http://schemas.microsoft.com/office/drawing/2014/main" id="{C7148859-E820-60C5-6625-9C3EA03A0E33}"/>
              </a:ext>
            </a:extLst>
          </p:cNvPr>
          <p:cNvSpPr>
            <a:spLocks noGrp="1"/>
          </p:cNvSpPr>
          <p:nvPr>
            <p:ph sz="quarter" idx="30"/>
          </p:nvPr>
        </p:nvSpPr>
        <p:spPr>
          <a:xfrm>
            <a:off x="431800" y="5068597"/>
            <a:ext cx="3219450" cy="554843"/>
          </a:xfrm>
          <a:prstGeom prst="rect">
            <a:avLst/>
          </a:prstGeom>
        </p:spPr>
        <p:txBody>
          <a:bodyPr/>
          <a:lstStyle>
            <a:lvl1pPr marL="0" indent="0" algn="ctr">
              <a:buNone/>
              <a:defRPr sz="16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 text styles</a:t>
            </a:r>
          </a:p>
        </p:txBody>
      </p:sp>
      <p:sp>
        <p:nvSpPr>
          <p:cNvPr id="31" name="Text Placeholder 11">
            <a:extLst>
              <a:ext uri="{FF2B5EF4-FFF2-40B4-BE49-F238E27FC236}">
                <a16:creationId xmlns:a16="http://schemas.microsoft.com/office/drawing/2014/main" id="{A02F2FBE-FE90-4661-F361-3CCB7DD2452B}"/>
              </a:ext>
            </a:extLst>
          </p:cNvPr>
          <p:cNvSpPr>
            <a:spLocks noGrp="1"/>
          </p:cNvSpPr>
          <p:nvPr>
            <p:ph type="body" sz="quarter" idx="25" hasCustomPrompt="1"/>
          </p:nvPr>
        </p:nvSpPr>
        <p:spPr>
          <a:xfrm>
            <a:off x="420000" y="4587675"/>
            <a:ext cx="3231630" cy="360000"/>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3" name="Text Placeholder 11">
            <a:extLst>
              <a:ext uri="{FF2B5EF4-FFF2-40B4-BE49-F238E27FC236}">
                <a16:creationId xmlns:a16="http://schemas.microsoft.com/office/drawing/2014/main" id="{3614304E-46F9-18CC-89AA-213C3D2F2FA0}"/>
              </a:ext>
            </a:extLst>
          </p:cNvPr>
          <p:cNvSpPr>
            <a:spLocks noGrp="1"/>
          </p:cNvSpPr>
          <p:nvPr>
            <p:ph type="body" sz="quarter" idx="27" hasCustomPrompt="1"/>
          </p:nvPr>
        </p:nvSpPr>
        <p:spPr>
          <a:xfrm>
            <a:off x="8554331" y="4588880"/>
            <a:ext cx="3231630" cy="360000"/>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5" name="Text Placeholder 11">
            <a:extLst>
              <a:ext uri="{FF2B5EF4-FFF2-40B4-BE49-F238E27FC236}">
                <a16:creationId xmlns:a16="http://schemas.microsoft.com/office/drawing/2014/main" id="{69A46C90-EF97-9907-6D66-5079428393C5}"/>
              </a:ext>
            </a:extLst>
          </p:cNvPr>
          <p:cNvSpPr>
            <a:spLocks noGrp="1"/>
          </p:cNvSpPr>
          <p:nvPr>
            <p:ph type="body" sz="quarter" idx="29" hasCustomPrompt="1"/>
          </p:nvPr>
        </p:nvSpPr>
        <p:spPr>
          <a:xfrm>
            <a:off x="4493162" y="4589532"/>
            <a:ext cx="3231630" cy="360000"/>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3" name="Title 1">
            <a:extLst>
              <a:ext uri="{FF2B5EF4-FFF2-40B4-BE49-F238E27FC236}">
                <a16:creationId xmlns:a16="http://schemas.microsoft.com/office/drawing/2014/main" id="{DF98BA84-E665-A691-70A6-85B2FF1C6E7E}"/>
              </a:ext>
            </a:extLst>
          </p:cNvPr>
          <p:cNvSpPr>
            <a:spLocks noGrp="1"/>
          </p:cNvSpPr>
          <p:nvPr>
            <p:ph type="title"/>
          </p:nvPr>
        </p:nvSpPr>
        <p:spPr>
          <a:xfrm>
            <a:off x="431999" y="432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0A1B0D9C-51C9-78A5-0B8D-6E97F3D43D87}"/>
              </a:ext>
            </a:extLst>
          </p:cNvPr>
          <p:cNvSpPr>
            <a:spLocks noGrp="1"/>
          </p:cNvSpPr>
          <p:nvPr>
            <p:ph type="subTitle" idx="10"/>
          </p:nvPr>
        </p:nvSpPr>
        <p:spPr>
          <a:xfrm>
            <a:off x="347159" y="874439"/>
            <a:ext cx="9532132"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3" name="Picture Placeholder 3">
            <a:extLst>
              <a:ext uri="{FF2B5EF4-FFF2-40B4-BE49-F238E27FC236}">
                <a16:creationId xmlns:a16="http://schemas.microsoft.com/office/drawing/2014/main" id="{8F973F1E-9335-87E3-14CE-A522F4C4462D}"/>
              </a:ext>
            </a:extLst>
          </p:cNvPr>
          <p:cNvSpPr>
            <a:spLocks noGrp="1"/>
          </p:cNvSpPr>
          <p:nvPr>
            <p:ph type="pic" sz="quarter" idx="21"/>
          </p:nvPr>
        </p:nvSpPr>
        <p:spPr>
          <a:xfrm>
            <a:off x="8987733" y="1874463"/>
            <a:ext cx="2364825" cy="2338459"/>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4" name="Picture Placeholder 3">
            <a:extLst>
              <a:ext uri="{FF2B5EF4-FFF2-40B4-BE49-F238E27FC236}">
                <a16:creationId xmlns:a16="http://schemas.microsoft.com/office/drawing/2014/main" id="{3C2BF5EA-DCC2-4C5D-9C08-00EB56122B94}"/>
              </a:ext>
            </a:extLst>
          </p:cNvPr>
          <p:cNvSpPr>
            <a:spLocks noGrp="1"/>
          </p:cNvSpPr>
          <p:nvPr>
            <p:ph type="pic" sz="quarter" idx="22"/>
          </p:nvPr>
        </p:nvSpPr>
        <p:spPr>
          <a:xfrm>
            <a:off x="4913587" y="1876391"/>
            <a:ext cx="2364825" cy="2338459"/>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5" name="Picture Placeholder 3">
            <a:extLst>
              <a:ext uri="{FF2B5EF4-FFF2-40B4-BE49-F238E27FC236}">
                <a16:creationId xmlns:a16="http://schemas.microsoft.com/office/drawing/2014/main" id="{BA474997-F26A-1230-ECAC-1C56B764D792}"/>
              </a:ext>
            </a:extLst>
          </p:cNvPr>
          <p:cNvSpPr>
            <a:spLocks noGrp="1"/>
          </p:cNvSpPr>
          <p:nvPr>
            <p:ph type="pic" sz="quarter" idx="23"/>
          </p:nvPr>
        </p:nvSpPr>
        <p:spPr>
          <a:xfrm>
            <a:off x="853402" y="1876392"/>
            <a:ext cx="2364826" cy="2338459"/>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pic>
        <p:nvPicPr>
          <p:cNvPr id="46" name="Picture 45" descr="A picture containing clipart&#10;&#10;Description automatically generated">
            <a:extLst>
              <a:ext uri="{FF2B5EF4-FFF2-40B4-BE49-F238E27FC236}">
                <a16:creationId xmlns:a16="http://schemas.microsoft.com/office/drawing/2014/main" id="{E8436309-1874-AF8C-FB3B-17B9CBCE7D01}"/>
              </a:ext>
            </a:extLst>
          </p:cNvPr>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9263182" y="82810"/>
            <a:ext cx="2338794" cy="650957"/>
          </a:xfrm>
          <a:prstGeom prst="rect">
            <a:avLst/>
          </a:prstGeom>
        </p:spPr>
      </p:pic>
    </p:spTree>
    <p:extLst>
      <p:ext uri="{BB962C8B-B14F-4D97-AF65-F5344CB8AC3E}">
        <p14:creationId xmlns:p14="http://schemas.microsoft.com/office/powerpoint/2010/main" val="1918511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Mobile App Previews">
    <p:spTree>
      <p:nvGrpSpPr>
        <p:cNvPr id="1" name=""/>
        <p:cNvGrpSpPr/>
        <p:nvPr/>
      </p:nvGrpSpPr>
      <p:grpSpPr>
        <a:xfrm>
          <a:off x="0" y="0"/>
          <a:ext cx="0" cy="0"/>
          <a:chOff x="0" y="0"/>
          <a:chExt cx="0" cy="0"/>
        </a:xfrm>
      </p:grpSpPr>
      <p:sp>
        <p:nvSpPr>
          <p:cNvPr id="36" name="Content Placeholder 21">
            <a:extLst>
              <a:ext uri="{FF2B5EF4-FFF2-40B4-BE49-F238E27FC236}">
                <a16:creationId xmlns:a16="http://schemas.microsoft.com/office/drawing/2014/main" id="{AD677448-953C-9221-C96A-EBC25C42EADE}"/>
              </a:ext>
            </a:extLst>
          </p:cNvPr>
          <p:cNvSpPr>
            <a:spLocks noGrp="1"/>
          </p:cNvSpPr>
          <p:nvPr>
            <p:ph sz="quarter" idx="31"/>
          </p:nvPr>
        </p:nvSpPr>
        <p:spPr>
          <a:xfrm>
            <a:off x="4505338" y="5447739"/>
            <a:ext cx="3219450" cy="554843"/>
          </a:xfrm>
          <a:prstGeom prst="rect">
            <a:avLst/>
          </a:prstGeom>
        </p:spPr>
        <p:txBody>
          <a:bodyPr/>
          <a:lstStyle>
            <a:lvl1pPr marL="0" indent="0" algn="ctr">
              <a:buNone/>
              <a:defRPr sz="16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 text styles</a:t>
            </a:r>
          </a:p>
        </p:txBody>
      </p:sp>
      <p:sp>
        <p:nvSpPr>
          <p:cNvPr id="37" name="Content Placeholder 21">
            <a:extLst>
              <a:ext uri="{FF2B5EF4-FFF2-40B4-BE49-F238E27FC236}">
                <a16:creationId xmlns:a16="http://schemas.microsoft.com/office/drawing/2014/main" id="{1A733DBC-3085-AA38-6AAE-16E8ED944844}"/>
              </a:ext>
            </a:extLst>
          </p:cNvPr>
          <p:cNvSpPr>
            <a:spLocks noGrp="1"/>
          </p:cNvSpPr>
          <p:nvPr>
            <p:ph sz="quarter" idx="32"/>
          </p:nvPr>
        </p:nvSpPr>
        <p:spPr>
          <a:xfrm>
            <a:off x="8578697" y="5447739"/>
            <a:ext cx="3219450" cy="554843"/>
          </a:xfrm>
          <a:prstGeom prst="rect">
            <a:avLst/>
          </a:prstGeom>
        </p:spPr>
        <p:txBody>
          <a:bodyPr/>
          <a:lstStyle>
            <a:lvl1pPr marL="0" indent="0" algn="ctr">
              <a:buNone/>
              <a:defRPr sz="16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 text styles</a:t>
            </a:r>
          </a:p>
        </p:txBody>
      </p:sp>
      <p:sp>
        <p:nvSpPr>
          <p:cNvPr id="38" name="Content Placeholder 21">
            <a:extLst>
              <a:ext uri="{FF2B5EF4-FFF2-40B4-BE49-F238E27FC236}">
                <a16:creationId xmlns:a16="http://schemas.microsoft.com/office/drawing/2014/main" id="{C7148859-E820-60C5-6625-9C3EA03A0E33}"/>
              </a:ext>
            </a:extLst>
          </p:cNvPr>
          <p:cNvSpPr>
            <a:spLocks noGrp="1"/>
          </p:cNvSpPr>
          <p:nvPr>
            <p:ph sz="quarter" idx="30"/>
          </p:nvPr>
        </p:nvSpPr>
        <p:spPr>
          <a:xfrm>
            <a:off x="431800" y="5447739"/>
            <a:ext cx="3219450" cy="554843"/>
          </a:xfrm>
          <a:prstGeom prst="rect">
            <a:avLst/>
          </a:prstGeom>
        </p:spPr>
        <p:txBody>
          <a:bodyPr/>
          <a:lstStyle>
            <a:lvl1pPr marL="0" indent="0" algn="ctr">
              <a:buNone/>
              <a:defRPr sz="16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 text styles</a:t>
            </a:r>
          </a:p>
        </p:txBody>
      </p:sp>
      <p:sp>
        <p:nvSpPr>
          <p:cNvPr id="31" name="Text Placeholder 11">
            <a:extLst>
              <a:ext uri="{FF2B5EF4-FFF2-40B4-BE49-F238E27FC236}">
                <a16:creationId xmlns:a16="http://schemas.microsoft.com/office/drawing/2014/main" id="{A02F2FBE-FE90-4661-F361-3CCB7DD2452B}"/>
              </a:ext>
            </a:extLst>
          </p:cNvPr>
          <p:cNvSpPr>
            <a:spLocks noGrp="1"/>
          </p:cNvSpPr>
          <p:nvPr>
            <p:ph type="body" sz="quarter" idx="25" hasCustomPrompt="1"/>
          </p:nvPr>
        </p:nvSpPr>
        <p:spPr>
          <a:xfrm>
            <a:off x="420000" y="4966817"/>
            <a:ext cx="3231630" cy="360000"/>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3" name="Text Placeholder 11">
            <a:extLst>
              <a:ext uri="{FF2B5EF4-FFF2-40B4-BE49-F238E27FC236}">
                <a16:creationId xmlns:a16="http://schemas.microsoft.com/office/drawing/2014/main" id="{3614304E-46F9-18CC-89AA-213C3D2F2FA0}"/>
              </a:ext>
            </a:extLst>
          </p:cNvPr>
          <p:cNvSpPr>
            <a:spLocks noGrp="1"/>
          </p:cNvSpPr>
          <p:nvPr>
            <p:ph type="body" sz="quarter" idx="27" hasCustomPrompt="1"/>
          </p:nvPr>
        </p:nvSpPr>
        <p:spPr>
          <a:xfrm>
            <a:off x="8554331" y="4968022"/>
            <a:ext cx="3231630" cy="360000"/>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5" name="Text Placeholder 11">
            <a:extLst>
              <a:ext uri="{FF2B5EF4-FFF2-40B4-BE49-F238E27FC236}">
                <a16:creationId xmlns:a16="http://schemas.microsoft.com/office/drawing/2014/main" id="{69A46C90-EF97-9907-6D66-5079428393C5}"/>
              </a:ext>
            </a:extLst>
          </p:cNvPr>
          <p:cNvSpPr>
            <a:spLocks noGrp="1"/>
          </p:cNvSpPr>
          <p:nvPr>
            <p:ph type="body" sz="quarter" idx="29" hasCustomPrompt="1"/>
          </p:nvPr>
        </p:nvSpPr>
        <p:spPr>
          <a:xfrm>
            <a:off x="4493162" y="4968674"/>
            <a:ext cx="3231630" cy="360000"/>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3" name="Title 1">
            <a:extLst>
              <a:ext uri="{FF2B5EF4-FFF2-40B4-BE49-F238E27FC236}">
                <a16:creationId xmlns:a16="http://schemas.microsoft.com/office/drawing/2014/main" id="{DF98BA84-E665-A691-70A6-85B2FF1C6E7E}"/>
              </a:ext>
            </a:extLst>
          </p:cNvPr>
          <p:cNvSpPr>
            <a:spLocks noGrp="1"/>
          </p:cNvSpPr>
          <p:nvPr>
            <p:ph type="title"/>
          </p:nvPr>
        </p:nvSpPr>
        <p:spPr>
          <a:xfrm>
            <a:off x="431999" y="432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0A1B0D9C-51C9-78A5-0B8D-6E97F3D43D87}"/>
              </a:ext>
            </a:extLst>
          </p:cNvPr>
          <p:cNvSpPr>
            <a:spLocks noGrp="1"/>
          </p:cNvSpPr>
          <p:nvPr>
            <p:ph type="subTitle" idx="10"/>
          </p:nvPr>
        </p:nvSpPr>
        <p:spPr>
          <a:xfrm>
            <a:off x="347159" y="874439"/>
            <a:ext cx="9532132"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3" name="Picture Placeholder 3">
            <a:extLst>
              <a:ext uri="{FF2B5EF4-FFF2-40B4-BE49-F238E27FC236}">
                <a16:creationId xmlns:a16="http://schemas.microsoft.com/office/drawing/2014/main" id="{8F973F1E-9335-87E3-14CE-A522F4C4462D}"/>
              </a:ext>
            </a:extLst>
          </p:cNvPr>
          <p:cNvSpPr>
            <a:spLocks noGrp="1"/>
          </p:cNvSpPr>
          <p:nvPr>
            <p:ph type="pic" sz="quarter" idx="21"/>
          </p:nvPr>
        </p:nvSpPr>
        <p:spPr>
          <a:xfrm>
            <a:off x="8540370" y="1408333"/>
            <a:ext cx="3219629" cy="3183732"/>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4" name="Picture Placeholder 3">
            <a:extLst>
              <a:ext uri="{FF2B5EF4-FFF2-40B4-BE49-F238E27FC236}">
                <a16:creationId xmlns:a16="http://schemas.microsoft.com/office/drawing/2014/main" id="{3C2BF5EA-DCC2-4C5D-9C08-00EB56122B94}"/>
              </a:ext>
            </a:extLst>
          </p:cNvPr>
          <p:cNvSpPr>
            <a:spLocks noGrp="1"/>
          </p:cNvSpPr>
          <p:nvPr>
            <p:ph type="pic" sz="quarter" idx="22"/>
          </p:nvPr>
        </p:nvSpPr>
        <p:spPr>
          <a:xfrm>
            <a:off x="4486185" y="1410261"/>
            <a:ext cx="3219629" cy="3183732"/>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5" name="Picture Placeholder 3">
            <a:extLst>
              <a:ext uri="{FF2B5EF4-FFF2-40B4-BE49-F238E27FC236}">
                <a16:creationId xmlns:a16="http://schemas.microsoft.com/office/drawing/2014/main" id="{BA474997-F26A-1230-ECAC-1C56B764D792}"/>
              </a:ext>
            </a:extLst>
          </p:cNvPr>
          <p:cNvSpPr>
            <a:spLocks noGrp="1"/>
          </p:cNvSpPr>
          <p:nvPr>
            <p:ph type="pic" sz="quarter" idx="23"/>
          </p:nvPr>
        </p:nvSpPr>
        <p:spPr>
          <a:xfrm>
            <a:off x="432000" y="1410261"/>
            <a:ext cx="3219629" cy="3183732"/>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pic>
        <p:nvPicPr>
          <p:cNvPr id="46" name="Picture 45" descr="A picture containing clipart&#10;&#10;Description automatically generated">
            <a:extLst>
              <a:ext uri="{FF2B5EF4-FFF2-40B4-BE49-F238E27FC236}">
                <a16:creationId xmlns:a16="http://schemas.microsoft.com/office/drawing/2014/main" id="{E8436309-1874-AF8C-FB3B-17B9CBCE7D01}"/>
              </a:ext>
            </a:extLst>
          </p:cNvPr>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9263182" y="82810"/>
            <a:ext cx="2338794" cy="650957"/>
          </a:xfrm>
          <a:prstGeom prst="rect">
            <a:avLst/>
          </a:prstGeom>
        </p:spPr>
      </p:pic>
    </p:spTree>
    <p:extLst>
      <p:ext uri="{BB962C8B-B14F-4D97-AF65-F5344CB8AC3E}">
        <p14:creationId xmlns:p14="http://schemas.microsoft.com/office/powerpoint/2010/main" val="35285152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Mobile App Previews">
    <p:spTree>
      <p:nvGrpSpPr>
        <p:cNvPr id="1" name=""/>
        <p:cNvGrpSpPr/>
        <p:nvPr/>
      </p:nvGrpSpPr>
      <p:grpSpPr>
        <a:xfrm>
          <a:off x="0" y="0"/>
          <a:ext cx="0" cy="0"/>
          <a:chOff x="0" y="0"/>
          <a:chExt cx="0" cy="0"/>
        </a:xfrm>
      </p:grpSpPr>
      <p:sp>
        <p:nvSpPr>
          <p:cNvPr id="36" name="Content Placeholder 21">
            <a:extLst>
              <a:ext uri="{FF2B5EF4-FFF2-40B4-BE49-F238E27FC236}">
                <a16:creationId xmlns:a16="http://schemas.microsoft.com/office/drawing/2014/main" id="{AD677448-953C-9221-C96A-EBC25C42EADE}"/>
              </a:ext>
            </a:extLst>
          </p:cNvPr>
          <p:cNvSpPr>
            <a:spLocks noGrp="1"/>
          </p:cNvSpPr>
          <p:nvPr>
            <p:ph sz="quarter" idx="31"/>
          </p:nvPr>
        </p:nvSpPr>
        <p:spPr>
          <a:xfrm>
            <a:off x="4505338" y="5447739"/>
            <a:ext cx="3219450" cy="554843"/>
          </a:xfrm>
          <a:prstGeom prst="rect">
            <a:avLst/>
          </a:prstGeom>
        </p:spPr>
        <p:txBody>
          <a:bodyPr/>
          <a:lstStyle>
            <a:lvl1pPr marL="0" indent="0" algn="ctr">
              <a:buNone/>
              <a:defRPr sz="16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 text styles</a:t>
            </a:r>
          </a:p>
        </p:txBody>
      </p:sp>
      <p:sp>
        <p:nvSpPr>
          <p:cNvPr id="37" name="Content Placeholder 21">
            <a:extLst>
              <a:ext uri="{FF2B5EF4-FFF2-40B4-BE49-F238E27FC236}">
                <a16:creationId xmlns:a16="http://schemas.microsoft.com/office/drawing/2014/main" id="{1A733DBC-3085-AA38-6AAE-16E8ED944844}"/>
              </a:ext>
            </a:extLst>
          </p:cNvPr>
          <p:cNvSpPr>
            <a:spLocks noGrp="1"/>
          </p:cNvSpPr>
          <p:nvPr>
            <p:ph sz="quarter" idx="32"/>
          </p:nvPr>
        </p:nvSpPr>
        <p:spPr>
          <a:xfrm>
            <a:off x="8578697" y="5447739"/>
            <a:ext cx="3219450" cy="554843"/>
          </a:xfrm>
          <a:prstGeom prst="rect">
            <a:avLst/>
          </a:prstGeom>
        </p:spPr>
        <p:txBody>
          <a:bodyPr/>
          <a:lstStyle>
            <a:lvl1pPr marL="0" indent="0" algn="ctr">
              <a:buNone/>
              <a:defRPr sz="16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 text styles</a:t>
            </a:r>
          </a:p>
        </p:txBody>
      </p:sp>
      <p:sp>
        <p:nvSpPr>
          <p:cNvPr id="38" name="Content Placeholder 21">
            <a:extLst>
              <a:ext uri="{FF2B5EF4-FFF2-40B4-BE49-F238E27FC236}">
                <a16:creationId xmlns:a16="http://schemas.microsoft.com/office/drawing/2014/main" id="{C7148859-E820-60C5-6625-9C3EA03A0E33}"/>
              </a:ext>
            </a:extLst>
          </p:cNvPr>
          <p:cNvSpPr>
            <a:spLocks noGrp="1"/>
          </p:cNvSpPr>
          <p:nvPr>
            <p:ph sz="quarter" idx="30"/>
          </p:nvPr>
        </p:nvSpPr>
        <p:spPr>
          <a:xfrm>
            <a:off x="431800" y="5447739"/>
            <a:ext cx="3219450" cy="554843"/>
          </a:xfrm>
          <a:prstGeom prst="rect">
            <a:avLst/>
          </a:prstGeom>
        </p:spPr>
        <p:txBody>
          <a:bodyPr/>
          <a:lstStyle>
            <a:lvl1pPr marL="0" indent="0" algn="ctr">
              <a:buNone/>
              <a:defRPr sz="16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 text styles</a:t>
            </a:r>
          </a:p>
        </p:txBody>
      </p:sp>
      <p:sp>
        <p:nvSpPr>
          <p:cNvPr id="31" name="Text Placeholder 11">
            <a:extLst>
              <a:ext uri="{FF2B5EF4-FFF2-40B4-BE49-F238E27FC236}">
                <a16:creationId xmlns:a16="http://schemas.microsoft.com/office/drawing/2014/main" id="{A02F2FBE-FE90-4661-F361-3CCB7DD2452B}"/>
              </a:ext>
            </a:extLst>
          </p:cNvPr>
          <p:cNvSpPr>
            <a:spLocks noGrp="1"/>
          </p:cNvSpPr>
          <p:nvPr>
            <p:ph type="body" sz="quarter" idx="25" hasCustomPrompt="1"/>
          </p:nvPr>
        </p:nvSpPr>
        <p:spPr>
          <a:xfrm>
            <a:off x="420000" y="4966817"/>
            <a:ext cx="3231630" cy="360000"/>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3" name="Text Placeholder 11">
            <a:extLst>
              <a:ext uri="{FF2B5EF4-FFF2-40B4-BE49-F238E27FC236}">
                <a16:creationId xmlns:a16="http://schemas.microsoft.com/office/drawing/2014/main" id="{3614304E-46F9-18CC-89AA-213C3D2F2FA0}"/>
              </a:ext>
            </a:extLst>
          </p:cNvPr>
          <p:cNvSpPr>
            <a:spLocks noGrp="1"/>
          </p:cNvSpPr>
          <p:nvPr>
            <p:ph type="body" sz="quarter" idx="27" hasCustomPrompt="1"/>
          </p:nvPr>
        </p:nvSpPr>
        <p:spPr>
          <a:xfrm>
            <a:off x="8554331" y="4968022"/>
            <a:ext cx="3231630" cy="360000"/>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5" name="Text Placeholder 11">
            <a:extLst>
              <a:ext uri="{FF2B5EF4-FFF2-40B4-BE49-F238E27FC236}">
                <a16:creationId xmlns:a16="http://schemas.microsoft.com/office/drawing/2014/main" id="{69A46C90-EF97-9907-6D66-5079428393C5}"/>
              </a:ext>
            </a:extLst>
          </p:cNvPr>
          <p:cNvSpPr>
            <a:spLocks noGrp="1"/>
          </p:cNvSpPr>
          <p:nvPr>
            <p:ph type="body" sz="quarter" idx="29" hasCustomPrompt="1"/>
          </p:nvPr>
        </p:nvSpPr>
        <p:spPr>
          <a:xfrm>
            <a:off x="4493162" y="4968674"/>
            <a:ext cx="3231630" cy="360000"/>
          </a:xfrm>
          <a:prstGeom prst="rect">
            <a:avLst/>
          </a:prstGeom>
          <a:solidFill>
            <a:schemeClr val="accent2"/>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3" name="Title 1">
            <a:extLst>
              <a:ext uri="{FF2B5EF4-FFF2-40B4-BE49-F238E27FC236}">
                <a16:creationId xmlns:a16="http://schemas.microsoft.com/office/drawing/2014/main" id="{DF98BA84-E665-A691-70A6-85B2FF1C6E7E}"/>
              </a:ext>
            </a:extLst>
          </p:cNvPr>
          <p:cNvSpPr>
            <a:spLocks noGrp="1"/>
          </p:cNvSpPr>
          <p:nvPr>
            <p:ph type="title"/>
          </p:nvPr>
        </p:nvSpPr>
        <p:spPr>
          <a:xfrm>
            <a:off x="431999" y="432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0A1B0D9C-51C9-78A5-0B8D-6E97F3D43D87}"/>
              </a:ext>
            </a:extLst>
          </p:cNvPr>
          <p:cNvSpPr>
            <a:spLocks noGrp="1"/>
          </p:cNvSpPr>
          <p:nvPr>
            <p:ph type="subTitle" idx="10"/>
          </p:nvPr>
        </p:nvSpPr>
        <p:spPr>
          <a:xfrm>
            <a:off x="347159" y="874439"/>
            <a:ext cx="9532132"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3" name="Picture Placeholder 3">
            <a:extLst>
              <a:ext uri="{FF2B5EF4-FFF2-40B4-BE49-F238E27FC236}">
                <a16:creationId xmlns:a16="http://schemas.microsoft.com/office/drawing/2014/main" id="{8F973F1E-9335-87E3-14CE-A522F4C4462D}"/>
              </a:ext>
            </a:extLst>
          </p:cNvPr>
          <p:cNvSpPr>
            <a:spLocks noGrp="1"/>
          </p:cNvSpPr>
          <p:nvPr>
            <p:ph type="pic" sz="quarter" idx="21"/>
          </p:nvPr>
        </p:nvSpPr>
        <p:spPr>
          <a:xfrm>
            <a:off x="8540370" y="1408333"/>
            <a:ext cx="3219629" cy="3183732"/>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4" name="Picture Placeholder 3">
            <a:extLst>
              <a:ext uri="{FF2B5EF4-FFF2-40B4-BE49-F238E27FC236}">
                <a16:creationId xmlns:a16="http://schemas.microsoft.com/office/drawing/2014/main" id="{3C2BF5EA-DCC2-4C5D-9C08-00EB56122B94}"/>
              </a:ext>
            </a:extLst>
          </p:cNvPr>
          <p:cNvSpPr>
            <a:spLocks noGrp="1"/>
          </p:cNvSpPr>
          <p:nvPr>
            <p:ph type="pic" sz="quarter" idx="22"/>
          </p:nvPr>
        </p:nvSpPr>
        <p:spPr>
          <a:xfrm>
            <a:off x="4486185" y="1410261"/>
            <a:ext cx="3219629" cy="3183732"/>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5" name="Picture Placeholder 3">
            <a:extLst>
              <a:ext uri="{FF2B5EF4-FFF2-40B4-BE49-F238E27FC236}">
                <a16:creationId xmlns:a16="http://schemas.microsoft.com/office/drawing/2014/main" id="{BA474997-F26A-1230-ECAC-1C56B764D792}"/>
              </a:ext>
            </a:extLst>
          </p:cNvPr>
          <p:cNvSpPr>
            <a:spLocks noGrp="1"/>
          </p:cNvSpPr>
          <p:nvPr>
            <p:ph type="pic" sz="quarter" idx="23"/>
          </p:nvPr>
        </p:nvSpPr>
        <p:spPr>
          <a:xfrm>
            <a:off x="432000" y="1410261"/>
            <a:ext cx="3219629" cy="3183732"/>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Tree>
    <p:extLst>
      <p:ext uri="{BB962C8B-B14F-4D97-AF65-F5344CB8AC3E}">
        <p14:creationId xmlns:p14="http://schemas.microsoft.com/office/powerpoint/2010/main" val="13282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c. Graphics">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2BB299-3083-367F-1B71-ED6F9ABF53A7}"/>
              </a:ext>
            </a:extLst>
          </p:cNvPr>
          <p:cNvSpPr>
            <a:spLocks noGrp="1"/>
          </p:cNvSpPr>
          <p:nvPr>
            <p:ph type="sldNum" sz="quarter" idx="10"/>
          </p:nvPr>
        </p:nvSpPr>
        <p:spPr/>
        <p:txBody>
          <a:bodyPr/>
          <a:lstStyle/>
          <a:p>
            <a:endParaRPr lang="en-US"/>
          </a:p>
        </p:txBody>
      </p:sp>
      <p:sp>
        <p:nvSpPr>
          <p:cNvPr id="117" name="TextBox 116">
            <a:extLst>
              <a:ext uri="{FF2B5EF4-FFF2-40B4-BE49-F238E27FC236}">
                <a16:creationId xmlns:a16="http://schemas.microsoft.com/office/drawing/2014/main" id="{EA93EEE9-84A1-05C3-3759-CCCE2DA89193}"/>
              </a:ext>
            </a:extLst>
          </p:cNvPr>
          <p:cNvSpPr txBox="1"/>
          <p:nvPr userDrawn="1"/>
        </p:nvSpPr>
        <p:spPr>
          <a:xfrm>
            <a:off x="2533402" y="1199981"/>
            <a:ext cx="7125195" cy="584775"/>
          </a:xfrm>
          <a:prstGeom prst="rect">
            <a:avLst/>
          </a:prstGeom>
          <a:noFill/>
        </p:spPr>
        <p:txBody>
          <a:bodyPr wrap="square" rtlCol="0">
            <a:spAutoFit/>
          </a:bodyPr>
          <a:lstStyle/>
          <a:p>
            <a:pPr algn="ctr"/>
            <a:r>
              <a:rPr lang="en-US" sz="3200">
                <a:solidFill>
                  <a:schemeClr val="bg1"/>
                </a:solidFill>
              </a:rPr>
              <a:t>Sample Misc. Graphics Library</a:t>
            </a:r>
            <a:endParaRPr lang="en-US">
              <a:solidFill>
                <a:schemeClr val="tx1"/>
              </a:solidFill>
            </a:endParaRPr>
          </a:p>
        </p:txBody>
      </p:sp>
      <p:grpSp>
        <p:nvGrpSpPr>
          <p:cNvPr id="735" name="Group 734">
            <a:extLst>
              <a:ext uri="{FF2B5EF4-FFF2-40B4-BE49-F238E27FC236}">
                <a16:creationId xmlns:a16="http://schemas.microsoft.com/office/drawing/2014/main" id="{3B02EECF-776A-4D81-4E10-3153C0D9875E}"/>
              </a:ext>
            </a:extLst>
          </p:cNvPr>
          <p:cNvGrpSpPr/>
          <p:nvPr userDrawn="1"/>
        </p:nvGrpSpPr>
        <p:grpSpPr>
          <a:xfrm>
            <a:off x="4422109" y="4356539"/>
            <a:ext cx="509388" cy="508710"/>
            <a:chOff x="4813995" y="4337686"/>
            <a:chExt cx="509388" cy="508710"/>
          </a:xfrm>
        </p:grpSpPr>
        <p:sp>
          <p:nvSpPr>
            <p:cNvPr id="118" name="Google Shape;703;p60">
              <a:extLst>
                <a:ext uri="{FF2B5EF4-FFF2-40B4-BE49-F238E27FC236}">
                  <a16:creationId xmlns:a16="http://schemas.microsoft.com/office/drawing/2014/main" id="{47FA13A8-E30D-6E09-FFBD-6E8A6A5ECB04}"/>
                </a:ext>
              </a:extLst>
            </p:cNvPr>
            <p:cNvSpPr/>
            <p:nvPr/>
          </p:nvSpPr>
          <p:spPr>
            <a:xfrm>
              <a:off x="4960742" y="4511309"/>
              <a:ext cx="188791" cy="161954"/>
            </a:xfrm>
            <a:custGeom>
              <a:avLst/>
              <a:gdLst/>
              <a:ahLst/>
              <a:cxnLst/>
              <a:rect l="l" t="t" r="r" b="b"/>
              <a:pathLst>
                <a:path w="3462" h="2970" extrusionOk="0">
                  <a:moveTo>
                    <a:pt x="1968" y="0"/>
                  </a:moveTo>
                  <a:cubicBezTo>
                    <a:pt x="1600" y="0"/>
                    <a:pt x="1226" y="138"/>
                    <a:pt x="923" y="445"/>
                  </a:cubicBezTo>
                  <a:cubicBezTo>
                    <a:pt x="0" y="1383"/>
                    <a:pt x="664" y="2969"/>
                    <a:pt x="1976" y="2969"/>
                  </a:cubicBezTo>
                  <a:cubicBezTo>
                    <a:pt x="2020" y="2969"/>
                    <a:pt x="2063" y="2962"/>
                    <a:pt x="2106" y="2962"/>
                  </a:cubicBezTo>
                  <a:cubicBezTo>
                    <a:pt x="2734" y="2904"/>
                    <a:pt x="3253" y="2465"/>
                    <a:pt x="3412" y="1851"/>
                  </a:cubicBezTo>
                  <a:cubicBezTo>
                    <a:pt x="3426" y="1801"/>
                    <a:pt x="3440" y="1743"/>
                    <a:pt x="3448" y="1686"/>
                  </a:cubicBezTo>
                  <a:cubicBezTo>
                    <a:pt x="3455" y="1621"/>
                    <a:pt x="3462" y="1556"/>
                    <a:pt x="3462" y="1484"/>
                  </a:cubicBezTo>
                  <a:cubicBezTo>
                    <a:pt x="3462" y="1476"/>
                    <a:pt x="3455" y="1469"/>
                    <a:pt x="3455" y="1462"/>
                  </a:cubicBezTo>
                  <a:cubicBezTo>
                    <a:pt x="3445" y="579"/>
                    <a:pt x="2721" y="0"/>
                    <a:pt x="1968"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04;p60">
              <a:extLst>
                <a:ext uri="{FF2B5EF4-FFF2-40B4-BE49-F238E27FC236}">
                  <a16:creationId xmlns:a16="http://schemas.microsoft.com/office/drawing/2014/main" id="{A74529FC-2DA4-55C2-7A99-158F1B11CE40}"/>
                </a:ext>
              </a:extLst>
            </p:cNvPr>
            <p:cNvSpPr/>
            <p:nvPr/>
          </p:nvSpPr>
          <p:spPr>
            <a:xfrm>
              <a:off x="4949726" y="4337686"/>
              <a:ext cx="112882" cy="155956"/>
            </a:xfrm>
            <a:custGeom>
              <a:avLst/>
              <a:gdLst/>
              <a:ahLst/>
              <a:cxnLst/>
              <a:rect l="l" t="t" r="r" b="b"/>
              <a:pathLst>
                <a:path w="2070" h="2860" extrusionOk="0">
                  <a:moveTo>
                    <a:pt x="1816" y="1"/>
                  </a:moveTo>
                  <a:cubicBezTo>
                    <a:pt x="1812" y="1"/>
                    <a:pt x="1807" y="1"/>
                    <a:pt x="1803" y="1"/>
                  </a:cubicBezTo>
                  <a:cubicBezTo>
                    <a:pt x="1241" y="52"/>
                    <a:pt x="692" y="196"/>
                    <a:pt x="180" y="434"/>
                  </a:cubicBezTo>
                  <a:cubicBezTo>
                    <a:pt x="51" y="499"/>
                    <a:pt x="0" y="658"/>
                    <a:pt x="79" y="780"/>
                  </a:cubicBezTo>
                  <a:lnTo>
                    <a:pt x="1132" y="2612"/>
                  </a:lnTo>
                  <a:cubicBezTo>
                    <a:pt x="1225" y="2768"/>
                    <a:pt x="1388" y="2860"/>
                    <a:pt x="1560" y="2860"/>
                  </a:cubicBezTo>
                  <a:cubicBezTo>
                    <a:pt x="1602" y="2860"/>
                    <a:pt x="1645" y="2854"/>
                    <a:pt x="1688" y="2843"/>
                  </a:cubicBezTo>
                  <a:lnTo>
                    <a:pt x="1702" y="2843"/>
                  </a:lnTo>
                  <a:cubicBezTo>
                    <a:pt x="1789" y="2814"/>
                    <a:pt x="1875" y="2764"/>
                    <a:pt x="1933" y="2699"/>
                  </a:cubicBezTo>
                  <a:cubicBezTo>
                    <a:pt x="1940" y="2691"/>
                    <a:pt x="1955" y="2677"/>
                    <a:pt x="1962" y="2670"/>
                  </a:cubicBezTo>
                  <a:cubicBezTo>
                    <a:pt x="2027" y="2583"/>
                    <a:pt x="2063" y="2475"/>
                    <a:pt x="2063" y="2367"/>
                  </a:cubicBezTo>
                  <a:lnTo>
                    <a:pt x="2063" y="254"/>
                  </a:lnTo>
                  <a:cubicBezTo>
                    <a:pt x="2070" y="114"/>
                    <a:pt x="1955" y="1"/>
                    <a:pt x="1816"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05;p60">
              <a:extLst>
                <a:ext uri="{FF2B5EF4-FFF2-40B4-BE49-F238E27FC236}">
                  <a16:creationId xmlns:a16="http://schemas.microsoft.com/office/drawing/2014/main" id="{6A96B296-C312-2EBA-4409-B7782A282307}"/>
                </a:ext>
              </a:extLst>
            </p:cNvPr>
            <p:cNvSpPr/>
            <p:nvPr/>
          </p:nvSpPr>
          <p:spPr>
            <a:xfrm>
              <a:off x="5130611" y="4380274"/>
              <a:ext cx="152255" cy="147285"/>
            </a:xfrm>
            <a:custGeom>
              <a:avLst/>
              <a:gdLst/>
              <a:ahLst/>
              <a:cxnLst/>
              <a:rect l="l" t="t" r="r" b="b"/>
              <a:pathLst>
                <a:path w="2792" h="2701" extrusionOk="0">
                  <a:moveTo>
                    <a:pt x="1385" y="0"/>
                  </a:moveTo>
                  <a:cubicBezTo>
                    <a:pt x="1300" y="0"/>
                    <a:pt x="1215" y="43"/>
                    <a:pt x="1169" y="122"/>
                  </a:cubicBezTo>
                  <a:lnTo>
                    <a:pt x="116" y="1954"/>
                  </a:lnTo>
                  <a:cubicBezTo>
                    <a:pt x="1" y="2148"/>
                    <a:pt x="37" y="2394"/>
                    <a:pt x="196" y="2552"/>
                  </a:cubicBezTo>
                  <a:lnTo>
                    <a:pt x="203" y="2552"/>
                  </a:lnTo>
                  <a:cubicBezTo>
                    <a:pt x="300" y="2650"/>
                    <a:pt x="430" y="2701"/>
                    <a:pt x="561" y="2701"/>
                  </a:cubicBezTo>
                  <a:cubicBezTo>
                    <a:pt x="643" y="2701"/>
                    <a:pt x="726" y="2681"/>
                    <a:pt x="801" y="2639"/>
                  </a:cubicBezTo>
                  <a:lnTo>
                    <a:pt x="1573" y="2192"/>
                  </a:lnTo>
                  <a:lnTo>
                    <a:pt x="1609" y="2170"/>
                  </a:lnTo>
                  <a:lnTo>
                    <a:pt x="2590" y="1600"/>
                  </a:lnTo>
                  <a:lnTo>
                    <a:pt x="2633" y="1579"/>
                  </a:lnTo>
                  <a:cubicBezTo>
                    <a:pt x="2756" y="1507"/>
                    <a:pt x="2792" y="1348"/>
                    <a:pt x="2713" y="1232"/>
                  </a:cubicBezTo>
                  <a:cubicBezTo>
                    <a:pt x="2388" y="764"/>
                    <a:pt x="1984" y="360"/>
                    <a:pt x="1523" y="42"/>
                  </a:cubicBezTo>
                  <a:cubicBezTo>
                    <a:pt x="1481" y="14"/>
                    <a:pt x="1433" y="0"/>
                    <a:pt x="1385"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06;p60">
              <a:extLst>
                <a:ext uri="{FF2B5EF4-FFF2-40B4-BE49-F238E27FC236}">
                  <a16:creationId xmlns:a16="http://schemas.microsoft.com/office/drawing/2014/main" id="{C8137DCB-EB6C-AEB6-1E10-2584607544B9}"/>
                </a:ext>
              </a:extLst>
            </p:cNvPr>
            <p:cNvSpPr/>
            <p:nvPr/>
          </p:nvSpPr>
          <p:spPr>
            <a:xfrm>
              <a:off x="5164857" y="4475429"/>
              <a:ext cx="158526" cy="110532"/>
            </a:xfrm>
            <a:custGeom>
              <a:avLst/>
              <a:gdLst/>
              <a:ahLst/>
              <a:cxnLst/>
              <a:rect l="l" t="t" r="r" b="b"/>
              <a:pathLst>
                <a:path w="2907" h="2027" extrusionOk="0">
                  <a:moveTo>
                    <a:pt x="2248" y="1"/>
                  </a:moveTo>
                  <a:cubicBezTo>
                    <a:pt x="2204" y="1"/>
                    <a:pt x="2161" y="12"/>
                    <a:pt x="2121" y="36"/>
                  </a:cubicBezTo>
                  <a:lnTo>
                    <a:pt x="289" y="1089"/>
                  </a:lnTo>
                  <a:cubicBezTo>
                    <a:pt x="94" y="1204"/>
                    <a:pt x="0" y="1435"/>
                    <a:pt x="58" y="1644"/>
                  </a:cubicBezTo>
                  <a:cubicBezTo>
                    <a:pt x="58" y="1651"/>
                    <a:pt x="58" y="1658"/>
                    <a:pt x="58" y="1658"/>
                  </a:cubicBezTo>
                  <a:cubicBezTo>
                    <a:pt x="116" y="1875"/>
                    <a:pt x="310" y="2026"/>
                    <a:pt x="534" y="2026"/>
                  </a:cubicBezTo>
                  <a:lnTo>
                    <a:pt x="2647" y="2026"/>
                  </a:lnTo>
                  <a:cubicBezTo>
                    <a:pt x="2791" y="2026"/>
                    <a:pt x="2907" y="1904"/>
                    <a:pt x="2900" y="1759"/>
                  </a:cubicBezTo>
                  <a:cubicBezTo>
                    <a:pt x="2892" y="1666"/>
                    <a:pt x="2878" y="1572"/>
                    <a:pt x="2864" y="1485"/>
                  </a:cubicBezTo>
                  <a:cubicBezTo>
                    <a:pt x="2864" y="1471"/>
                    <a:pt x="2864" y="1456"/>
                    <a:pt x="2864" y="1435"/>
                  </a:cubicBezTo>
                  <a:cubicBezTo>
                    <a:pt x="2791" y="988"/>
                    <a:pt x="2654" y="548"/>
                    <a:pt x="2467" y="137"/>
                  </a:cubicBezTo>
                  <a:cubicBezTo>
                    <a:pt x="2423" y="49"/>
                    <a:pt x="2337" y="1"/>
                    <a:pt x="22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07;p60">
              <a:extLst>
                <a:ext uri="{FF2B5EF4-FFF2-40B4-BE49-F238E27FC236}">
                  <a16:creationId xmlns:a16="http://schemas.microsoft.com/office/drawing/2014/main" id="{C6BD2563-E4A0-FAD8-A8C3-AEE6B75070BC}"/>
                </a:ext>
              </a:extLst>
            </p:cNvPr>
            <p:cNvSpPr/>
            <p:nvPr/>
          </p:nvSpPr>
          <p:spPr>
            <a:xfrm>
              <a:off x="4854513" y="4657123"/>
              <a:ext cx="151873" cy="147449"/>
            </a:xfrm>
            <a:custGeom>
              <a:avLst/>
              <a:gdLst/>
              <a:ahLst/>
              <a:cxnLst/>
              <a:rect l="l" t="t" r="r" b="b"/>
              <a:pathLst>
                <a:path w="2785" h="2704" extrusionOk="0">
                  <a:moveTo>
                    <a:pt x="2237" y="1"/>
                  </a:moveTo>
                  <a:cubicBezTo>
                    <a:pt x="2153" y="1"/>
                    <a:pt x="2068" y="22"/>
                    <a:pt x="1991" y="65"/>
                  </a:cubicBezTo>
                  <a:lnTo>
                    <a:pt x="1739" y="209"/>
                  </a:lnTo>
                  <a:lnTo>
                    <a:pt x="671" y="829"/>
                  </a:lnTo>
                  <a:lnTo>
                    <a:pt x="159" y="1125"/>
                  </a:lnTo>
                  <a:cubicBezTo>
                    <a:pt x="37" y="1197"/>
                    <a:pt x="1" y="1356"/>
                    <a:pt x="80" y="1478"/>
                  </a:cubicBezTo>
                  <a:cubicBezTo>
                    <a:pt x="397" y="1940"/>
                    <a:pt x="801" y="2344"/>
                    <a:pt x="1270" y="2661"/>
                  </a:cubicBezTo>
                  <a:cubicBezTo>
                    <a:pt x="1312" y="2690"/>
                    <a:pt x="1359" y="2703"/>
                    <a:pt x="1405" y="2703"/>
                  </a:cubicBezTo>
                  <a:cubicBezTo>
                    <a:pt x="1488" y="2703"/>
                    <a:pt x="1570" y="2660"/>
                    <a:pt x="1616" y="2582"/>
                  </a:cubicBezTo>
                  <a:lnTo>
                    <a:pt x="1623" y="2575"/>
                  </a:lnTo>
                  <a:lnTo>
                    <a:pt x="1688" y="2459"/>
                  </a:lnTo>
                  <a:lnTo>
                    <a:pt x="2078" y="1781"/>
                  </a:lnTo>
                  <a:lnTo>
                    <a:pt x="2143" y="1673"/>
                  </a:lnTo>
                  <a:lnTo>
                    <a:pt x="2676" y="750"/>
                  </a:lnTo>
                  <a:cubicBezTo>
                    <a:pt x="2785" y="555"/>
                    <a:pt x="2749" y="310"/>
                    <a:pt x="2590" y="151"/>
                  </a:cubicBezTo>
                  <a:cubicBezTo>
                    <a:pt x="2494" y="51"/>
                    <a:pt x="2366" y="1"/>
                    <a:pt x="2237"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08;p60">
              <a:extLst>
                <a:ext uri="{FF2B5EF4-FFF2-40B4-BE49-F238E27FC236}">
                  <a16:creationId xmlns:a16="http://schemas.microsoft.com/office/drawing/2014/main" id="{45049FD3-2A53-1859-0DFC-FFB7E38005BC}"/>
                </a:ext>
              </a:extLst>
            </p:cNvPr>
            <p:cNvSpPr/>
            <p:nvPr/>
          </p:nvSpPr>
          <p:spPr>
            <a:xfrm>
              <a:off x="4949726" y="4690549"/>
              <a:ext cx="112501" cy="155847"/>
            </a:xfrm>
            <a:custGeom>
              <a:avLst/>
              <a:gdLst/>
              <a:ahLst/>
              <a:cxnLst/>
              <a:rect l="l" t="t" r="r" b="b"/>
              <a:pathLst>
                <a:path w="2063" h="2858" extrusionOk="0">
                  <a:moveTo>
                    <a:pt x="1549" y="1"/>
                  </a:moveTo>
                  <a:cubicBezTo>
                    <a:pt x="1379" y="1"/>
                    <a:pt x="1218" y="92"/>
                    <a:pt x="1132" y="245"/>
                  </a:cubicBezTo>
                  <a:lnTo>
                    <a:pt x="72" y="2077"/>
                  </a:lnTo>
                  <a:cubicBezTo>
                    <a:pt x="0" y="2207"/>
                    <a:pt x="51" y="2365"/>
                    <a:pt x="180" y="2423"/>
                  </a:cubicBezTo>
                  <a:cubicBezTo>
                    <a:pt x="512" y="2582"/>
                    <a:pt x="866" y="2704"/>
                    <a:pt x="1233" y="2777"/>
                  </a:cubicBezTo>
                  <a:cubicBezTo>
                    <a:pt x="1349" y="2798"/>
                    <a:pt x="1464" y="2820"/>
                    <a:pt x="1587" y="2834"/>
                  </a:cubicBezTo>
                  <a:cubicBezTo>
                    <a:pt x="1623" y="2841"/>
                    <a:pt x="1681" y="2849"/>
                    <a:pt x="1709" y="2849"/>
                  </a:cubicBezTo>
                  <a:cubicBezTo>
                    <a:pt x="1738" y="2856"/>
                    <a:pt x="1767" y="2856"/>
                    <a:pt x="1803" y="2856"/>
                  </a:cubicBezTo>
                  <a:cubicBezTo>
                    <a:pt x="1813" y="2857"/>
                    <a:pt x="1822" y="2858"/>
                    <a:pt x="1832" y="2858"/>
                  </a:cubicBezTo>
                  <a:cubicBezTo>
                    <a:pt x="1880" y="2858"/>
                    <a:pt x="1926" y="2843"/>
                    <a:pt x="1962" y="2813"/>
                  </a:cubicBezTo>
                  <a:cubicBezTo>
                    <a:pt x="1976" y="2798"/>
                    <a:pt x="1991" y="2784"/>
                    <a:pt x="2005" y="2769"/>
                  </a:cubicBezTo>
                  <a:cubicBezTo>
                    <a:pt x="2041" y="2726"/>
                    <a:pt x="2063" y="2668"/>
                    <a:pt x="2063" y="2611"/>
                  </a:cubicBezTo>
                  <a:lnTo>
                    <a:pt x="2063" y="497"/>
                  </a:lnTo>
                  <a:cubicBezTo>
                    <a:pt x="2063" y="274"/>
                    <a:pt x="1919" y="79"/>
                    <a:pt x="1695" y="21"/>
                  </a:cubicBezTo>
                  <a:lnTo>
                    <a:pt x="1688" y="21"/>
                  </a:lnTo>
                  <a:cubicBezTo>
                    <a:pt x="1642" y="8"/>
                    <a:pt x="1595" y="1"/>
                    <a:pt x="1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09;p60">
              <a:extLst>
                <a:ext uri="{FF2B5EF4-FFF2-40B4-BE49-F238E27FC236}">
                  <a16:creationId xmlns:a16="http://schemas.microsoft.com/office/drawing/2014/main" id="{2D00DE2E-D104-18E7-3881-D4236036F5DD}"/>
                </a:ext>
              </a:extLst>
            </p:cNvPr>
            <p:cNvSpPr/>
            <p:nvPr/>
          </p:nvSpPr>
          <p:spPr>
            <a:xfrm>
              <a:off x="5074769" y="4690767"/>
              <a:ext cx="112555" cy="155574"/>
            </a:xfrm>
            <a:custGeom>
              <a:avLst/>
              <a:gdLst/>
              <a:ahLst/>
              <a:cxnLst/>
              <a:rect l="l" t="t" r="r" b="b"/>
              <a:pathLst>
                <a:path w="2064" h="2853" extrusionOk="0">
                  <a:moveTo>
                    <a:pt x="511" y="0"/>
                  </a:moveTo>
                  <a:cubicBezTo>
                    <a:pt x="469" y="0"/>
                    <a:pt x="426" y="6"/>
                    <a:pt x="383" y="17"/>
                  </a:cubicBezTo>
                  <a:lnTo>
                    <a:pt x="368" y="17"/>
                  </a:lnTo>
                  <a:cubicBezTo>
                    <a:pt x="152" y="75"/>
                    <a:pt x="1" y="270"/>
                    <a:pt x="1" y="493"/>
                  </a:cubicBezTo>
                  <a:lnTo>
                    <a:pt x="1" y="2607"/>
                  </a:lnTo>
                  <a:cubicBezTo>
                    <a:pt x="1" y="2746"/>
                    <a:pt x="116" y="2852"/>
                    <a:pt x="254" y="2852"/>
                  </a:cubicBezTo>
                  <a:cubicBezTo>
                    <a:pt x="258" y="2852"/>
                    <a:pt x="263" y="2852"/>
                    <a:pt x="267" y="2852"/>
                  </a:cubicBezTo>
                  <a:cubicBezTo>
                    <a:pt x="448" y="2837"/>
                    <a:pt x="621" y="2809"/>
                    <a:pt x="794" y="2780"/>
                  </a:cubicBezTo>
                  <a:lnTo>
                    <a:pt x="852" y="2765"/>
                  </a:lnTo>
                  <a:cubicBezTo>
                    <a:pt x="1212" y="2693"/>
                    <a:pt x="1559" y="2578"/>
                    <a:pt x="1890" y="2419"/>
                  </a:cubicBezTo>
                  <a:cubicBezTo>
                    <a:pt x="2020" y="2361"/>
                    <a:pt x="2063" y="2203"/>
                    <a:pt x="1991" y="2073"/>
                  </a:cubicBezTo>
                  <a:lnTo>
                    <a:pt x="1934" y="1972"/>
                  </a:lnTo>
                  <a:lnTo>
                    <a:pt x="1847" y="1820"/>
                  </a:lnTo>
                  <a:lnTo>
                    <a:pt x="938" y="241"/>
                  </a:lnTo>
                  <a:cubicBezTo>
                    <a:pt x="846" y="91"/>
                    <a:pt x="684" y="0"/>
                    <a:pt x="51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10;p60">
              <a:extLst>
                <a:ext uri="{FF2B5EF4-FFF2-40B4-BE49-F238E27FC236}">
                  <a16:creationId xmlns:a16="http://schemas.microsoft.com/office/drawing/2014/main" id="{945B4249-7C85-A173-8E3E-66272EDE4B33}"/>
                </a:ext>
              </a:extLst>
            </p:cNvPr>
            <p:cNvSpPr/>
            <p:nvPr/>
          </p:nvSpPr>
          <p:spPr>
            <a:xfrm>
              <a:off x="5131047" y="4656904"/>
              <a:ext cx="151818" cy="147667"/>
            </a:xfrm>
            <a:custGeom>
              <a:avLst/>
              <a:gdLst/>
              <a:ahLst/>
              <a:cxnLst/>
              <a:rect l="l" t="t" r="r" b="b"/>
              <a:pathLst>
                <a:path w="2784" h="2708" extrusionOk="0">
                  <a:moveTo>
                    <a:pt x="547" y="1"/>
                  </a:moveTo>
                  <a:cubicBezTo>
                    <a:pt x="418" y="1"/>
                    <a:pt x="291" y="52"/>
                    <a:pt x="195" y="148"/>
                  </a:cubicBezTo>
                  <a:lnTo>
                    <a:pt x="195" y="155"/>
                  </a:lnTo>
                  <a:cubicBezTo>
                    <a:pt x="29" y="314"/>
                    <a:pt x="0" y="559"/>
                    <a:pt x="108" y="754"/>
                  </a:cubicBezTo>
                  <a:lnTo>
                    <a:pt x="1168" y="2586"/>
                  </a:lnTo>
                  <a:cubicBezTo>
                    <a:pt x="1215" y="2664"/>
                    <a:pt x="1296" y="2707"/>
                    <a:pt x="1381" y="2707"/>
                  </a:cubicBezTo>
                  <a:cubicBezTo>
                    <a:pt x="1429" y="2707"/>
                    <a:pt x="1478" y="2694"/>
                    <a:pt x="1522" y="2665"/>
                  </a:cubicBezTo>
                  <a:cubicBezTo>
                    <a:pt x="1601" y="2600"/>
                    <a:pt x="1680" y="2542"/>
                    <a:pt x="1760" y="2485"/>
                  </a:cubicBezTo>
                  <a:lnTo>
                    <a:pt x="1810" y="2441"/>
                  </a:lnTo>
                  <a:cubicBezTo>
                    <a:pt x="2099" y="2203"/>
                    <a:pt x="2358" y="1937"/>
                    <a:pt x="2582" y="1641"/>
                  </a:cubicBezTo>
                  <a:cubicBezTo>
                    <a:pt x="2625" y="1590"/>
                    <a:pt x="2661" y="1533"/>
                    <a:pt x="2705" y="1475"/>
                  </a:cubicBezTo>
                  <a:cubicBezTo>
                    <a:pt x="2784" y="1360"/>
                    <a:pt x="2748" y="1194"/>
                    <a:pt x="2625" y="1122"/>
                  </a:cubicBezTo>
                  <a:lnTo>
                    <a:pt x="793" y="69"/>
                  </a:lnTo>
                  <a:cubicBezTo>
                    <a:pt x="716" y="23"/>
                    <a:pt x="631"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11;p60">
              <a:extLst>
                <a:ext uri="{FF2B5EF4-FFF2-40B4-BE49-F238E27FC236}">
                  <a16:creationId xmlns:a16="http://schemas.microsoft.com/office/drawing/2014/main" id="{22EB73A6-ED8A-93B3-DCFE-171ACC5DDD9C}"/>
                </a:ext>
              </a:extLst>
            </p:cNvPr>
            <p:cNvSpPr/>
            <p:nvPr/>
          </p:nvSpPr>
          <p:spPr>
            <a:xfrm>
              <a:off x="5164475" y="4598885"/>
              <a:ext cx="158526" cy="110260"/>
            </a:xfrm>
            <a:custGeom>
              <a:avLst/>
              <a:gdLst/>
              <a:ahLst/>
              <a:cxnLst/>
              <a:rect l="l" t="t" r="r" b="b"/>
              <a:pathLst>
                <a:path w="2907" h="2022" extrusionOk="0">
                  <a:moveTo>
                    <a:pt x="534" y="0"/>
                  </a:moveTo>
                  <a:cubicBezTo>
                    <a:pt x="310" y="0"/>
                    <a:pt x="115" y="152"/>
                    <a:pt x="65" y="368"/>
                  </a:cubicBezTo>
                  <a:cubicBezTo>
                    <a:pt x="65" y="368"/>
                    <a:pt x="65" y="375"/>
                    <a:pt x="65" y="375"/>
                  </a:cubicBezTo>
                  <a:cubicBezTo>
                    <a:pt x="0" y="592"/>
                    <a:pt x="94" y="822"/>
                    <a:pt x="289" y="938"/>
                  </a:cubicBezTo>
                  <a:lnTo>
                    <a:pt x="1890" y="1847"/>
                  </a:lnTo>
                  <a:lnTo>
                    <a:pt x="2041" y="1940"/>
                  </a:lnTo>
                  <a:lnTo>
                    <a:pt x="2128" y="1984"/>
                  </a:lnTo>
                  <a:cubicBezTo>
                    <a:pt x="2168" y="2010"/>
                    <a:pt x="2212" y="2022"/>
                    <a:pt x="2254" y="2022"/>
                  </a:cubicBezTo>
                  <a:cubicBezTo>
                    <a:pt x="2343" y="2022"/>
                    <a:pt x="2428" y="1970"/>
                    <a:pt x="2467" y="1883"/>
                  </a:cubicBezTo>
                  <a:cubicBezTo>
                    <a:pt x="2582" y="1645"/>
                    <a:pt x="2676" y="1399"/>
                    <a:pt x="2748" y="1147"/>
                  </a:cubicBezTo>
                  <a:lnTo>
                    <a:pt x="2762" y="1089"/>
                  </a:lnTo>
                  <a:cubicBezTo>
                    <a:pt x="2835" y="822"/>
                    <a:pt x="2878" y="541"/>
                    <a:pt x="2907" y="260"/>
                  </a:cubicBezTo>
                  <a:cubicBezTo>
                    <a:pt x="2907" y="209"/>
                    <a:pt x="2892" y="166"/>
                    <a:pt x="2863" y="123"/>
                  </a:cubicBezTo>
                  <a:cubicBezTo>
                    <a:pt x="2820" y="44"/>
                    <a:pt x="2741" y="0"/>
                    <a:pt x="2654"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12;p60">
              <a:extLst>
                <a:ext uri="{FF2B5EF4-FFF2-40B4-BE49-F238E27FC236}">
                  <a16:creationId xmlns:a16="http://schemas.microsoft.com/office/drawing/2014/main" id="{B36AD052-5B86-4DE8-B534-7CA8040B540F}"/>
                </a:ext>
              </a:extLst>
            </p:cNvPr>
            <p:cNvSpPr/>
            <p:nvPr/>
          </p:nvSpPr>
          <p:spPr>
            <a:xfrm>
              <a:off x="4854513" y="4380492"/>
              <a:ext cx="150292" cy="147285"/>
            </a:xfrm>
            <a:custGeom>
              <a:avLst/>
              <a:gdLst/>
              <a:ahLst/>
              <a:cxnLst/>
              <a:rect l="l" t="t" r="r" b="b"/>
              <a:pathLst>
                <a:path w="2756" h="2701" extrusionOk="0">
                  <a:moveTo>
                    <a:pt x="1407" y="0"/>
                  </a:moveTo>
                  <a:cubicBezTo>
                    <a:pt x="1359" y="0"/>
                    <a:pt x="1311" y="15"/>
                    <a:pt x="1270" y="46"/>
                  </a:cubicBezTo>
                  <a:cubicBezTo>
                    <a:pt x="801" y="363"/>
                    <a:pt x="405" y="767"/>
                    <a:pt x="80" y="1228"/>
                  </a:cubicBezTo>
                  <a:cubicBezTo>
                    <a:pt x="1" y="1351"/>
                    <a:pt x="37" y="1510"/>
                    <a:pt x="159" y="1582"/>
                  </a:cubicBezTo>
                  <a:lnTo>
                    <a:pt x="1919" y="2599"/>
                  </a:lnTo>
                  <a:lnTo>
                    <a:pt x="1991" y="2635"/>
                  </a:lnTo>
                  <a:lnTo>
                    <a:pt x="2027" y="2657"/>
                  </a:lnTo>
                  <a:cubicBezTo>
                    <a:pt x="2092" y="2687"/>
                    <a:pt x="2162" y="2701"/>
                    <a:pt x="2231" y="2701"/>
                  </a:cubicBezTo>
                  <a:cubicBezTo>
                    <a:pt x="2361" y="2701"/>
                    <a:pt x="2491" y="2650"/>
                    <a:pt x="2590" y="2556"/>
                  </a:cubicBezTo>
                  <a:lnTo>
                    <a:pt x="2590" y="2548"/>
                  </a:lnTo>
                  <a:cubicBezTo>
                    <a:pt x="2705" y="2440"/>
                    <a:pt x="2756" y="2281"/>
                    <a:pt x="2734" y="2130"/>
                  </a:cubicBezTo>
                  <a:cubicBezTo>
                    <a:pt x="2734" y="2108"/>
                    <a:pt x="2727" y="2087"/>
                    <a:pt x="2727" y="2065"/>
                  </a:cubicBezTo>
                  <a:cubicBezTo>
                    <a:pt x="2713" y="2029"/>
                    <a:pt x="2698" y="1986"/>
                    <a:pt x="2676" y="1957"/>
                  </a:cubicBezTo>
                  <a:lnTo>
                    <a:pt x="1623" y="125"/>
                  </a:lnTo>
                  <a:cubicBezTo>
                    <a:pt x="1577" y="46"/>
                    <a:pt x="1492" y="0"/>
                    <a:pt x="14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13;p60">
              <a:extLst>
                <a:ext uri="{FF2B5EF4-FFF2-40B4-BE49-F238E27FC236}">
                  <a16:creationId xmlns:a16="http://schemas.microsoft.com/office/drawing/2014/main" id="{73F59432-4724-9C47-E234-4D614AA48308}"/>
                </a:ext>
              </a:extLst>
            </p:cNvPr>
            <p:cNvSpPr/>
            <p:nvPr/>
          </p:nvSpPr>
          <p:spPr>
            <a:xfrm>
              <a:off x="5074769" y="4338449"/>
              <a:ext cx="112555" cy="155574"/>
            </a:xfrm>
            <a:custGeom>
              <a:avLst/>
              <a:gdLst/>
              <a:ahLst/>
              <a:cxnLst/>
              <a:rect l="l" t="t" r="r" b="b"/>
              <a:pathLst>
                <a:path w="2064" h="2853" extrusionOk="0">
                  <a:moveTo>
                    <a:pt x="243" y="0"/>
                  </a:moveTo>
                  <a:cubicBezTo>
                    <a:pt x="110" y="0"/>
                    <a:pt x="1" y="111"/>
                    <a:pt x="1" y="247"/>
                  </a:cubicBezTo>
                  <a:lnTo>
                    <a:pt x="1" y="2360"/>
                  </a:lnTo>
                  <a:cubicBezTo>
                    <a:pt x="1" y="2584"/>
                    <a:pt x="152" y="2778"/>
                    <a:pt x="368" y="2836"/>
                  </a:cubicBezTo>
                  <a:lnTo>
                    <a:pt x="383" y="2836"/>
                  </a:lnTo>
                  <a:cubicBezTo>
                    <a:pt x="424" y="2847"/>
                    <a:pt x="466" y="2853"/>
                    <a:pt x="508" y="2853"/>
                  </a:cubicBezTo>
                  <a:cubicBezTo>
                    <a:pt x="678" y="2853"/>
                    <a:pt x="846" y="2762"/>
                    <a:pt x="938" y="2605"/>
                  </a:cubicBezTo>
                  <a:lnTo>
                    <a:pt x="1256" y="2057"/>
                  </a:lnTo>
                  <a:lnTo>
                    <a:pt x="1277" y="2014"/>
                  </a:lnTo>
                  <a:lnTo>
                    <a:pt x="1306" y="1971"/>
                  </a:lnTo>
                  <a:lnTo>
                    <a:pt x="1739" y="1213"/>
                  </a:lnTo>
                  <a:lnTo>
                    <a:pt x="1775" y="1163"/>
                  </a:lnTo>
                  <a:lnTo>
                    <a:pt x="1991" y="773"/>
                  </a:lnTo>
                  <a:cubicBezTo>
                    <a:pt x="2063" y="651"/>
                    <a:pt x="2013" y="492"/>
                    <a:pt x="1890" y="434"/>
                  </a:cubicBezTo>
                  <a:cubicBezTo>
                    <a:pt x="1378" y="189"/>
                    <a:pt x="830" y="45"/>
                    <a:pt x="267" y="2"/>
                  </a:cubicBezTo>
                  <a:cubicBezTo>
                    <a:pt x="259" y="1"/>
                    <a:pt x="251" y="0"/>
                    <a:pt x="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14;p60">
              <a:extLst>
                <a:ext uri="{FF2B5EF4-FFF2-40B4-BE49-F238E27FC236}">
                  <a16:creationId xmlns:a16="http://schemas.microsoft.com/office/drawing/2014/main" id="{03DC4222-72CF-731A-3953-035079C01EBD}"/>
                </a:ext>
              </a:extLst>
            </p:cNvPr>
            <p:cNvSpPr/>
            <p:nvPr/>
          </p:nvSpPr>
          <p:spPr>
            <a:xfrm>
              <a:off x="4813995" y="4598885"/>
              <a:ext cx="158199" cy="110369"/>
            </a:xfrm>
            <a:custGeom>
              <a:avLst/>
              <a:gdLst/>
              <a:ahLst/>
              <a:cxnLst/>
              <a:rect l="l" t="t" r="r" b="b"/>
              <a:pathLst>
                <a:path w="2901" h="2024" extrusionOk="0">
                  <a:moveTo>
                    <a:pt x="253" y="0"/>
                  </a:moveTo>
                  <a:cubicBezTo>
                    <a:pt x="109" y="0"/>
                    <a:pt x="1" y="123"/>
                    <a:pt x="8" y="260"/>
                  </a:cubicBezTo>
                  <a:cubicBezTo>
                    <a:pt x="51" y="822"/>
                    <a:pt x="203" y="1378"/>
                    <a:pt x="441" y="1883"/>
                  </a:cubicBezTo>
                  <a:cubicBezTo>
                    <a:pt x="485" y="1972"/>
                    <a:pt x="575" y="2024"/>
                    <a:pt x="666" y="2024"/>
                  </a:cubicBezTo>
                  <a:cubicBezTo>
                    <a:pt x="707" y="2024"/>
                    <a:pt x="749" y="2013"/>
                    <a:pt x="787" y="1991"/>
                  </a:cubicBezTo>
                  <a:lnTo>
                    <a:pt x="1198" y="1760"/>
                  </a:lnTo>
                  <a:lnTo>
                    <a:pt x="1249" y="1724"/>
                  </a:lnTo>
                  <a:lnTo>
                    <a:pt x="2266" y="1140"/>
                  </a:lnTo>
                  <a:lnTo>
                    <a:pt x="2316" y="1111"/>
                  </a:lnTo>
                  <a:lnTo>
                    <a:pt x="2619" y="938"/>
                  </a:lnTo>
                  <a:cubicBezTo>
                    <a:pt x="2814" y="822"/>
                    <a:pt x="2900" y="592"/>
                    <a:pt x="2842" y="375"/>
                  </a:cubicBezTo>
                  <a:cubicBezTo>
                    <a:pt x="2842" y="375"/>
                    <a:pt x="2842" y="368"/>
                    <a:pt x="2842" y="368"/>
                  </a:cubicBezTo>
                  <a:cubicBezTo>
                    <a:pt x="2785" y="152"/>
                    <a:pt x="2590" y="0"/>
                    <a:pt x="2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15;p60">
              <a:extLst>
                <a:ext uri="{FF2B5EF4-FFF2-40B4-BE49-F238E27FC236}">
                  <a16:creationId xmlns:a16="http://schemas.microsoft.com/office/drawing/2014/main" id="{52F7B762-FD23-BD52-040C-85CFEF5B59D1}"/>
                </a:ext>
              </a:extLst>
            </p:cNvPr>
            <p:cNvSpPr/>
            <p:nvPr/>
          </p:nvSpPr>
          <p:spPr>
            <a:xfrm>
              <a:off x="4813995" y="4475538"/>
              <a:ext cx="158580" cy="110423"/>
            </a:xfrm>
            <a:custGeom>
              <a:avLst/>
              <a:gdLst/>
              <a:ahLst/>
              <a:cxnLst/>
              <a:rect l="l" t="t" r="r" b="b"/>
              <a:pathLst>
                <a:path w="2908" h="2025" extrusionOk="0">
                  <a:moveTo>
                    <a:pt x="666" y="1"/>
                  </a:moveTo>
                  <a:cubicBezTo>
                    <a:pt x="575" y="1"/>
                    <a:pt x="485" y="52"/>
                    <a:pt x="441" y="142"/>
                  </a:cubicBezTo>
                  <a:cubicBezTo>
                    <a:pt x="203" y="647"/>
                    <a:pt x="51" y="1202"/>
                    <a:pt x="8" y="1765"/>
                  </a:cubicBezTo>
                  <a:cubicBezTo>
                    <a:pt x="1" y="1902"/>
                    <a:pt x="109" y="2024"/>
                    <a:pt x="253" y="2024"/>
                  </a:cubicBezTo>
                  <a:lnTo>
                    <a:pt x="2374" y="2024"/>
                  </a:lnTo>
                  <a:cubicBezTo>
                    <a:pt x="2504" y="2024"/>
                    <a:pt x="2633" y="1974"/>
                    <a:pt x="2720" y="1880"/>
                  </a:cubicBezTo>
                  <a:lnTo>
                    <a:pt x="2742" y="1858"/>
                  </a:lnTo>
                  <a:cubicBezTo>
                    <a:pt x="2792" y="1801"/>
                    <a:pt x="2828" y="1736"/>
                    <a:pt x="2842" y="1664"/>
                  </a:cubicBezTo>
                  <a:cubicBezTo>
                    <a:pt x="2842" y="1656"/>
                    <a:pt x="2842" y="1649"/>
                    <a:pt x="2842" y="1649"/>
                  </a:cubicBezTo>
                  <a:cubicBezTo>
                    <a:pt x="2907" y="1433"/>
                    <a:pt x="2814" y="1202"/>
                    <a:pt x="2619" y="1094"/>
                  </a:cubicBezTo>
                  <a:lnTo>
                    <a:pt x="787" y="34"/>
                  </a:lnTo>
                  <a:cubicBezTo>
                    <a:pt x="749" y="11"/>
                    <a:pt x="707" y="1"/>
                    <a:pt x="666"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roup 735">
            <a:extLst>
              <a:ext uri="{FF2B5EF4-FFF2-40B4-BE49-F238E27FC236}">
                <a16:creationId xmlns:a16="http://schemas.microsoft.com/office/drawing/2014/main" id="{3071D0E6-B968-222E-C462-372EB3ABF87A}"/>
              </a:ext>
            </a:extLst>
          </p:cNvPr>
          <p:cNvGrpSpPr/>
          <p:nvPr userDrawn="1"/>
        </p:nvGrpSpPr>
        <p:grpSpPr>
          <a:xfrm>
            <a:off x="5111698" y="2864470"/>
            <a:ext cx="474294" cy="551291"/>
            <a:chOff x="5503584" y="2845617"/>
            <a:chExt cx="474294" cy="551291"/>
          </a:xfrm>
        </p:grpSpPr>
        <p:sp>
          <p:nvSpPr>
            <p:cNvPr id="132" name="Google Shape;717;p60">
              <a:extLst>
                <a:ext uri="{FF2B5EF4-FFF2-40B4-BE49-F238E27FC236}">
                  <a16:creationId xmlns:a16="http://schemas.microsoft.com/office/drawing/2014/main" id="{966FC7D3-1CB2-8757-B7D2-EDDEEC58A93C}"/>
                </a:ext>
              </a:extLst>
            </p:cNvPr>
            <p:cNvSpPr/>
            <p:nvPr/>
          </p:nvSpPr>
          <p:spPr>
            <a:xfrm>
              <a:off x="5503584" y="2845617"/>
              <a:ext cx="288615" cy="262878"/>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18;p60">
              <a:extLst>
                <a:ext uri="{FF2B5EF4-FFF2-40B4-BE49-F238E27FC236}">
                  <a16:creationId xmlns:a16="http://schemas.microsoft.com/office/drawing/2014/main" id="{C2AEAB00-C4BA-55F3-C1AC-88DBAE3E41A6}"/>
                </a:ext>
              </a:extLst>
            </p:cNvPr>
            <p:cNvSpPr/>
            <p:nvPr/>
          </p:nvSpPr>
          <p:spPr>
            <a:xfrm>
              <a:off x="5689263" y="3132645"/>
              <a:ext cx="288615" cy="264263"/>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roup 740">
            <a:extLst>
              <a:ext uri="{FF2B5EF4-FFF2-40B4-BE49-F238E27FC236}">
                <a16:creationId xmlns:a16="http://schemas.microsoft.com/office/drawing/2014/main" id="{0E4FA495-6962-7AC2-F25C-2B3C81D93955}"/>
              </a:ext>
            </a:extLst>
          </p:cNvPr>
          <p:cNvGrpSpPr/>
          <p:nvPr userDrawn="1"/>
        </p:nvGrpSpPr>
        <p:grpSpPr>
          <a:xfrm>
            <a:off x="5725354" y="2861600"/>
            <a:ext cx="555653" cy="557031"/>
            <a:chOff x="6117240" y="2842747"/>
            <a:chExt cx="555653" cy="557031"/>
          </a:xfrm>
        </p:grpSpPr>
        <p:sp>
          <p:nvSpPr>
            <p:cNvPr id="135" name="Google Shape;720;p60">
              <a:extLst>
                <a:ext uri="{FF2B5EF4-FFF2-40B4-BE49-F238E27FC236}">
                  <a16:creationId xmlns:a16="http://schemas.microsoft.com/office/drawing/2014/main" id="{C7688D63-0091-2147-8449-F251F9EFC607}"/>
                </a:ext>
              </a:extLst>
            </p:cNvPr>
            <p:cNvSpPr/>
            <p:nvPr/>
          </p:nvSpPr>
          <p:spPr>
            <a:xfrm>
              <a:off x="6454155" y="2886890"/>
              <a:ext cx="218738" cy="274359"/>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21;p60">
              <a:extLst>
                <a:ext uri="{FF2B5EF4-FFF2-40B4-BE49-F238E27FC236}">
                  <a16:creationId xmlns:a16="http://schemas.microsoft.com/office/drawing/2014/main" id="{841BA892-F3B4-94DA-2A6B-0E20D675CA52}"/>
                </a:ext>
              </a:extLst>
            </p:cNvPr>
            <p:cNvSpPr/>
            <p:nvPr/>
          </p:nvSpPr>
          <p:spPr>
            <a:xfrm>
              <a:off x="6117240" y="3081079"/>
              <a:ext cx="218738" cy="274359"/>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22;p60">
              <a:extLst>
                <a:ext uri="{FF2B5EF4-FFF2-40B4-BE49-F238E27FC236}">
                  <a16:creationId xmlns:a16="http://schemas.microsoft.com/office/drawing/2014/main" id="{1B0B7D2B-D702-38BC-63CE-45BC932F5686}"/>
                </a:ext>
              </a:extLst>
            </p:cNvPr>
            <p:cNvSpPr/>
            <p:nvPr/>
          </p:nvSpPr>
          <p:spPr>
            <a:xfrm>
              <a:off x="6354387" y="3182429"/>
              <a:ext cx="274164" cy="217349"/>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23;p60">
              <a:extLst>
                <a:ext uri="{FF2B5EF4-FFF2-40B4-BE49-F238E27FC236}">
                  <a16:creationId xmlns:a16="http://schemas.microsoft.com/office/drawing/2014/main" id="{270B0A46-3CD1-547F-DB5A-8D4960395835}"/>
                </a:ext>
              </a:extLst>
            </p:cNvPr>
            <p:cNvSpPr/>
            <p:nvPr/>
          </p:nvSpPr>
          <p:spPr>
            <a:xfrm>
              <a:off x="6160196" y="2842747"/>
              <a:ext cx="274164" cy="221506"/>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roup 741">
            <a:extLst>
              <a:ext uri="{FF2B5EF4-FFF2-40B4-BE49-F238E27FC236}">
                <a16:creationId xmlns:a16="http://schemas.microsoft.com/office/drawing/2014/main" id="{C1A1A63E-FB7E-FFC1-D139-10920E62368B}"/>
              </a:ext>
            </a:extLst>
          </p:cNvPr>
          <p:cNvGrpSpPr/>
          <p:nvPr userDrawn="1"/>
        </p:nvGrpSpPr>
        <p:grpSpPr>
          <a:xfrm>
            <a:off x="6417197" y="2873180"/>
            <a:ext cx="582574" cy="533871"/>
            <a:chOff x="6809083" y="2854327"/>
            <a:chExt cx="582574" cy="533871"/>
          </a:xfrm>
        </p:grpSpPr>
        <p:sp>
          <p:nvSpPr>
            <p:cNvPr id="140" name="Google Shape;725;p60">
              <a:extLst>
                <a:ext uri="{FF2B5EF4-FFF2-40B4-BE49-F238E27FC236}">
                  <a16:creationId xmlns:a16="http://schemas.microsoft.com/office/drawing/2014/main" id="{9DC91F15-1236-CCA1-CA39-93EB25AEE98F}"/>
                </a:ext>
              </a:extLst>
            </p:cNvPr>
            <p:cNvSpPr/>
            <p:nvPr/>
          </p:nvSpPr>
          <p:spPr>
            <a:xfrm>
              <a:off x="6809083" y="2854327"/>
              <a:ext cx="582574" cy="533871"/>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26;p60">
              <a:extLst>
                <a:ext uri="{FF2B5EF4-FFF2-40B4-BE49-F238E27FC236}">
                  <a16:creationId xmlns:a16="http://schemas.microsoft.com/office/drawing/2014/main" id="{5FBCB501-9D25-D98F-9ABE-0AE7BE2E939B}"/>
                </a:ext>
              </a:extLst>
            </p:cNvPr>
            <p:cNvSpPr/>
            <p:nvPr/>
          </p:nvSpPr>
          <p:spPr>
            <a:xfrm>
              <a:off x="7023268" y="3025554"/>
              <a:ext cx="235761" cy="257137"/>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roup 736">
            <a:extLst>
              <a:ext uri="{FF2B5EF4-FFF2-40B4-BE49-F238E27FC236}">
                <a16:creationId xmlns:a16="http://schemas.microsoft.com/office/drawing/2014/main" id="{4191C6C4-6276-A752-20D0-D8647130C31B}"/>
              </a:ext>
            </a:extLst>
          </p:cNvPr>
          <p:cNvGrpSpPr/>
          <p:nvPr userDrawn="1"/>
        </p:nvGrpSpPr>
        <p:grpSpPr>
          <a:xfrm>
            <a:off x="5052510" y="3614121"/>
            <a:ext cx="592670" cy="532881"/>
            <a:chOff x="5444396" y="3595268"/>
            <a:chExt cx="592670" cy="532881"/>
          </a:xfrm>
        </p:grpSpPr>
        <p:sp>
          <p:nvSpPr>
            <p:cNvPr id="143" name="Google Shape;728;p60">
              <a:extLst>
                <a:ext uri="{FF2B5EF4-FFF2-40B4-BE49-F238E27FC236}">
                  <a16:creationId xmlns:a16="http://schemas.microsoft.com/office/drawing/2014/main" id="{E0E8F4E8-342F-71B2-8C7C-8AB16F3AB524}"/>
                </a:ext>
              </a:extLst>
            </p:cNvPr>
            <p:cNvSpPr/>
            <p:nvPr/>
          </p:nvSpPr>
          <p:spPr>
            <a:xfrm>
              <a:off x="5504376" y="3972362"/>
              <a:ext cx="191420" cy="155787"/>
            </a:xfrm>
            <a:custGeom>
              <a:avLst/>
              <a:gdLst/>
              <a:ahLst/>
              <a:cxnLst/>
              <a:rect l="l" t="t" r="r" b="b"/>
              <a:pathLst>
                <a:path w="967" h="787" extrusionOk="0">
                  <a:moveTo>
                    <a:pt x="404" y="0"/>
                  </a:moveTo>
                  <a:lnTo>
                    <a:pt x="0" y="238"/>
                  </a:lnTo>
                  <a:cubicBezTo>
                    <a:pt x="231" y="549"/>
                    <a:pt x="577" y="751"/>
                    <a:pt x="967" y="787"/>
                  </a:cubicBezTo>
                  <a:lnTo>
                    <a:pt x="967" y="318"/>
                  </a:lnTo>
                  <a:cubicBezTo>
                    <a:pt x="743" y="282"/>
                    <a:pt x="548" y="174"/>
                    <a:pt x="404"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29;p60">
              <a:extLst>
                <a:ext uri="{FF2B5EF4-FFF2-40B4-BE49-F238E27FC236}">
                  <a16:creationId xmlns:a16="http://schemas.microsoft.com/office/drawing/2014/main" id="{92D264BD-B221-9822-4AB8-2A4A132D2FD4}"/>
                </a:ext>
              </a:extLst>
            </p:cNvPr>
            <p:cNvSpPr/>
            <p:nvPr/>
          </p:nvSpPr>
          <p:spPr>
            <a:xfrm>
              <a:off x="5444396" y="3753826"/>
              <a:ext cx="114417" cy="221506"/>
            </a:xfrm>
            <a:custGeom>
              <a:avLst/>
              <a:gdLst/>
              <a:ahLst/>
              <a:cxnLst/>
              <a:rect l="l" t="t" r="r" b="b"/>
              <a:pathLst>
                <a:path w="578" h="1119" extrusionOk="0">
                  <a:moveTo>
                    <a:pt x="159" y="1"/>
                  </a:moveTo>
                  <a:cubicBezTo>
                    <a:pt x="0" y="354"/>
                    <a:pt x="8" y="765"/>
                    <a:pt x="173" y="1119"/>
                  </a:cubicBezTo>
                  <a:lnTo>
                    <a:pt x="577" y="881"/>
                  </a:lnTo>
                  <a:cubicBezTo>
                    <a:pt x="491" y="679"/>
                    <a:pt x="491" y="448"/>
                    <a:pt x="563" y="232"/>
                  </a:cubicBezTo>
                  <a:lnTo>
                    <a:pt x="159"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30;p60">
              <a:extLst>
                <a:ext uri="{FF2B5EF4-FFF2-40B4-BE49-F238E27FC236}">
                  <a16:creationId xmlns:a16="http://schemas.microsoft.com/office/drawing/2014/main" id="{21260AFB-3D02-E88C-EC83-FABA7CB8B601}"/>
                </a:ext>
              </a:extLst>
            </p:cNvPr>
            <p:cNvSpPr/>
            <p:nvPr/>
          </p:nvSpPr>
          <p:spPr>
            <a:xfrm>
              <a:off x="5501406" y="3595268"/>
              <a:ext cx="535660" cy="343047"/>
            </a:xfrm>
            <a:custGeom>
              <a:avLst/>
              <a:gdLst/>
              <a:ahLst/>
              <a:cxnLst/>
              <a:rect l="l" t="t" r="r" b="b"/>
              <a:pathLst>
                <a:path w="2706" h="1733" extrusionOk="0">
                  <a:moveTo>
                    <a:pt x="1094" y="0"/>
                  </a:moveTo>
                  <a:cubicBezTo>
                    <a:pt x="689" y="0"/>
                    <a:pt x="279" y="180"/>
                    <a:pt x="1" y="578"/>
                  </a:cubicBezTo>
                  <a:lnTo>
                    <a:pt x="405" y="809"/>
                  </a:lnTo>
                  <a:cubicBezTo>
                    <a:pt x="587" y="568"/>
                    <a:pt x="845" y="459"/>
                    <a:pt x="1100" y="459"/>
                  </a:cubicBezTo>
                  <a:cubicBezTo>
                    <a:pt x="1532" y="459"/>
                    <a:pt x="1955" y="770"/>
                    <a:pt x="1992" y="1278"/>
                  </a:cubicBezTo>
                  <a:lnTo>
                    <a:pt x="1754" y="1278"/>
                  </a:lnTo>
                  <a:lnTo>
                    <a:pt x="2215" y="1732"/>
                  </a:lnTo>
                  <a:lnTo>
                    <a:pt x="2706" y="1278"/>
                  </a:lnTo>
                  <a:lnTo>
                    <a:pt x="2460" y="1278"/>
                  </a:lnTo>
                  <a:cubicBezTo>
                    <a:pt x="2415" y="484"/>
                    <a:pt x="1760" y="0"/>
                    <a:pt x="10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roup 739">
            <a:extLst>
              <a:ext uri="{FF2B5EF4-FFF2-40B4-BE49-F238E27FC236}">
                <a16:creationId xmlns:a16="http://schemas.microsoft.com/office/drawing/2014/main" id="{3DE9C248-DB03-0546-B89C-E5C51C6C34D9}"/>
              </a:ext>
            </a:extLst>
          </p:cNvPr>
          <p:cNvGrpSpPr/>
          <p:nvPr userDrawn="1"/>
        </p:nvGrpSpPr>
        <p:grpSpPr>
          <a:xfrm>
            <a:off x="5711200" y="3582845"/>
            <a:ext cx="583960" cy="565345"/>
            <a:chOff x="6103086" y="3563992"/>
            <a:chExt cx="583960" cy="565345"/>
          </a:xfrm>
        </p:grpSpPr>
        <p:sp>
          <p:nvSpPr>
            <p:cNvPr id="147" name="Google Shape;732;p60">
              <a:extLst>
                <a:ext uri="{FF2B5EF4-FFF2-40B4-BE49-F238E27FC236}">
                  <a16:creationId xmlns:a16="http://schemas.microsoft.com/office/drawing/2014/main" id="{F64848A9-9340-66F6-CBE4-B125A5BF9FBA}"/>
                </a:ext>
              </a:extLst>
            </p:cNvPr>
            <p:cNvSpPr/>
            <p:nvPr/>
          </p:nvSpPr>
          <p:spPr>
            <a:xfrm>
              <a:off x="6103086" y="3563992"/>
              <a:ext cx="341270" cy="412924"/>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33;p60">
              <a:extLst>
                <a:ext uri="{FF2B5EF4-FFF2-40B4-BE49-F238E27FC236}">
                  <a16:creationId xmlns:a16="http://schemas.microsoft.com/office/drawing/2014/main" id="{0A362531-0B07-FFC2-49DD-5A7CFC5329B9}"/>
                </a:ext>
              </a:extLst>
            </p:cNvPr>
            <p:cNvSpPr/>
            <p:nvPr/>
          </p:nvSpPr>
          <p:spPr>
            <a:xfrm>
              <a:off x="6468506" y="3598237"/>
              <a:ext cx="218540" cy="405797"/>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34;p60">
              <a:extLst>
                <a:ext uri="{FF2B5EF4-FFF2-40B4-BE49-F238E27FC236}">
                  <a16:creationId xmlns:a16="http://schemas.microsoft.com/office/drawing/2014/main" id="{2308828B-9F94-16DD-90A1-088256E9185E}"/>
                </a:ext>
              </a:extLst>
            </p:cNvPr>
            <p:cNvSpPr/>
            <p:nvPr/>
          </p:nvSpPr>
          <p:spPr>
            <a:xfrm>
              <a:off x="6212950" y="3968008"/>
              <a:ext cx="389967" cy="161329"/>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roup 742">
            <a:extLst>
              <a:ext uri="{FF2B5EF4-FFF2-40B4-BE49-F238E27FC236}">
                <a16:creationId xmlns:a16="http://schemas.microsoft.com/office/drawing/2014/main" id="{F54FFE1F-7F30-3A4C-B8AC-56922370C763}"/>
              </a:ext>
            </a:extLst>
          </p:cNvPr>
          <p:cNvGrpSpPr/>
          <p:nvPr userDrawn="1"/>
        </p:nvGrpSpPr>
        <p:grpSpPr>
          <a:xfrm>
            <a:off x="6411457" y="3599275"/>
            <a:ext cx="589898" cy="504970"/>
            <a:chOff x="6803343" y="3580422"/>
            <a:chExt cx="589898" cy="504970"/>
          </a:xfrm>
        </p:grpSpPr>
        <p:sp>
          <p:nvSpPr>
            <p:cNvPr id="151" name="Google Shape;736;p60">
              <a:extLst>
                <a:ext uri="{FF2B5EF4-FFF2-40B4-BE49-F238E27FC236}">
                  <a16:creationId xmlns:a16="http://schemas.microsoft.com/office/drawing/2014/main" id="{554ED46C-926E-87BD-1758-9BB0CA9792D9}"/>
                </a:ext>
              </a:extLst>
            </p:cNvPr>
            <p:cNvSpPr/>
            <p:nvPr/>
          </p:nvSpPr>
          <p:spPr>
            <a:xfrm>
              <a:off x="6803343" y="3580422"/>
              <a:ext cx="589898" cy="504970"/>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37;p60">
              <a:extLst>
                <a:ext uri="{FF2B5EF4-FFF2-40B4-BE49-F238E27FC236}">
                  <a16:creationId xmlns:a16="http://schemas.microsoft.com/office/drawing/2014/main" id="{7298297E-AE7B-CE6C-3D60-C9101BE4D09F}"/>
                </a:ext>
              </a:extLst>
            </p:cNvPr>
            <p:cNvSpPr/>
            <p:nvPr/>
          </p:nvSpPr>
          <p:spPr>
            <a:xfrm>
              <a:off x="6913207" y="3581214"/>
              <a:ext cx="472908" cy="504178"/>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roup 738">
            <a:extLst>
              <a:ext uri="{FF2B5EF4-FFF2-40B4-BE49-F238E27FC236}">
                <a16:creationId xmlns:a16="http://schemas.microsoft.com/office/drawing/2014/main" id="{30410489-D013-7F9C-17C3-2BBF3079190A}"/>
              </a:ext>
            </a:extLst>
          </p:cNvPr>
          <p:cNvGrpSpPr/>
          <p:nvPr userDrawn="1"/>
        </p:nvGrpSpPr>
        <p:grpSpPr>
          <a:xfrm>
            <a:off x="5721197" y="4302393"/>
            <a:ext cx="563967" cy="567127"/>
            <a:chOff x="6113083" y="4283540"/>
            <a:chExt cx="563967" cy="567127"/>
          </a:xfrm>
        </p:grpSpPr>
        <p:sp>
          <p:nvSpPr>
            <p:cNvPr id="154" name="Google Shape;739;p60">
              <a:extLst>
                <a:ext uri="{FF2B5EF4-FFF2-40B4-BE49-F238E27FC236}">
                  <a16:creationId xmlns:a16="http://schemas.microsoft.com/office/drawing/2014/main" id="{FD277DAD-AE7D-CB95-C4D7-5A0117B825F8}"/>
                </a:ext>
              </a:extLst>
            </p:cNvPr>
            <p:cNvSpPr/>
            <p:nvPr/>
          </p:nvSpPr>
          <p:spPr>
            <a:xfrm>
              <a:off x="6113083" y="4283540"/>
              <a:ext cx="364233" cy="445784"/>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40;p60">
              <a:extLst>
                <a:ext uri="{FF2B5EF4-FFF2-40B4-BE49-F238E27FC236}">
                  <a16:creationId xmlns:a16="http://schemas.microsoft.com/office/drawing/2014/main" id="{012DFA08-60FA-9A53-43FF-E014176D73F3}"/>
                </a:ext>
              </a:extLst>
            </p:cNvPr>
            <p:cNvSpPr/>
            <p:nvPr/>
          </p:nvSpPr>
          <p:spPr>
            <a:xfrm>
              <a:off x="6522647" y="4377764"/>
              <a:ext cx="154403" cy="188646"/>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41;p60">
              <a:extLst>
                <a:ext uri="{FF2B5EF4-FFF2-40B4-BE49-F238E27FC236}">
                  <a16:creationId xmlns:a16="http://schemas.microsoft.com/office/drawing/2014/main" id="{07920714-836E-130D-A3F4-D366C3A552D0}"/>
                </a:ext>
              </a:extLst>
            </p:cNvPr>
            <p:cNvSpPr/>
            <p:nvPr/>
          </p:nvSpPr>
          <p:spPr>
            <a:xfrm>
              <a:off x="6425650" y="4600458"/>
              <a:ext cx="250014" cy="250209"/>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42;p60">
              <a:extLst>
                <a:ext uri="{FF2B5EF4-FFF2-40B4-BE49-F238E27FC236}">
                  <a16:creationId xmlns:a16="http://schemas.microsoft.com/office/drawing/2014/main" id="{C2837296-3E04-D694-ED08-BDE4B02869F5}"/>
                </a:ext>
              </a:extLst>
            </p:cNvPr>
            <p:cNvSpPr/>
            <p:nvPr/>
          </p:nvSpPr>
          <p:spPr>
            <a:xfrm>
              <a:off x="6205725" y="4699037"/>
              <a:ext cx="187263" cy="150046"/>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roup 737">
            <a:extLst>
              <a:ext uri="{FF2B5EF4-FFF2-40B4-BE49-F238E27FC236}">
                <a16:creationId xmlns:a16="http://schemas.microsoft.com/office/drawing/2014/main" id="{8E4B0E16-ACAE-5719-2EE2-B75FF9BD8BB4}"/>
              </a:ext>
            </a:extLst>
          </p:cNvPr>
          <p:cNvGrpSpPr/>
          <p:nvPr userDrawn="1"/>
        </p:nvGrpSpPr>
        <p:grpSpPr>
          <a:xfrm>
            <a:off x="5034694" y="4316646"/>
            <a:ext cx="628301" cy="588505"/>
            <a:chOff x="5426580" y="4297793"/>
            <a:chExt cx="628301" cy="588505"/>
          </a:xfrm>
        </p:grpSpPr>
        <p:sp>
          <p:nvSpPr>
            <p:cNvPr id="159" name="Google Shape;744;p60">
              <a:extLst>
                <a:ext uri="{FF2B5EF4-FFF2-40B4-BE49-F238E27FC236}">
                  <a16:creationId xmlns:a16="http://schemas.microsoft.com/office/drawing/2014/main" id="{0A219A59-043A-2873-0A32-D051CB6A7B38}"/>
                </a:ext>
              </a:extLst>
            </p:cNvPr>
            <p:cNvSpPr/>
            <p:nvPr/>
          </p:nvSpPr>
          <p:spPr>
            <a:xfrm>
              <a:off x="5486560" y="4297793"/>
              <a:ext cx="214185" cy="211608"/>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45;p60">
              <a:extLst>
                <a:ext uri="{FF2B5EF4-FFF2-40B4-BE49-F238E27FC236}">
                  <a16:creationId xmlns:a16="http://schemas.microsoft.com/office/drawing/2014/main" id="{06FF35CD-352B-7A8C-589A-25CD93517BB4}"/>
                </a:ext>
              </a:extLst>
            </p:cNvPr>
            <p:cNvSpPr/>
            <p:nvPr/>
          </p:nvSpPr>
          <p:spPr>
            <a:xfrm>
              <a:off x="5426580" y="4486241"/>
              <a:ext cx="255755" cy="337307"/>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46;p60">
              <a:extLst>
                <a:ext uri="{FF2B5EF4-FFF2-40B4-BE49-F238E27FC236}">
                  <a16:creationId xmlns:a16="http://schemas.microsoft.com/office/drawing/2014/main" id="{093B1809-42A7-61FB-3CCC-D7A5478D37E3}"/>
                </a:ext>
              </a:extLst>
            </p:cNvPr>
            <p:cNvSpPr/>
            <p:nvPr/>
          </p:nvSpPr>
          <p:spPr>
            <a:xfrm>
              <a:off x="5657788" y="4631932"/>
              <a:ext cx="340082" cy="254366"/>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47;p60">
              <a:extLst>
                <a:ext uri="{FF2B5EF4-FFF2-40B4-BE49-F238E27FC236}">
                  <a16:creationId xmlns:a16="http://schemas.microsoft.com/office/drawing/2014/main" id="{8585D4CA-34C3-0B1B-0485-F3ECB549693D}"/>
                </a:ext>
              </a:extLst>
            </p:cNvPr>
            <p:cNvSpPr/>
            <p:nvPr/>
          </p:nvSpPr>
          <p:spPr>
            <a:xfrm>
              <a:off x="5742116" y="4302148"/>
              <a:ext cx="312765" cy="351361"/>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roup 743">
            <a:extLst>
              <a:ext uri="{FF2B5EF4-FFF2-40B4-BE49-F238E27FC236}">
                <a16:creationId xmlns:a16="http://schemas.microsoft.com/office/drawing/2014/main" id="{6E46E0F9-6BD7-BB20-71AE-05D6BA710A1C}"/>
              </a:ext>
            </a:extLst>
          </p:cNvPr>
          <p:cNvGrpSpPr/>
          <p:nvPr userDrawn="1"/>
        </p:nvGrpSpPr>
        <p:grpSpPr>
          <a:xfrm>
            <a:off x="6445703" y="4301008"/>
            <a:ext cx="557038" cy="562772"/>
            <a:chOff x="6837589" y="4282155"/>
            <a:chExt cx="557038" cy="562772"/>
          </a:xfrm>
        </p:grpSpPr>
        <p:sp>
          <p:nvSpPr>
            <p:cNvPr id="164" name="Google Shape;749;p60">
              <a:extLst>
                <a:ext uri="{FF2B5EF4-FFF2-40B4-BE49-F238E27FC236}">
                  <a16:creationId xmlns:a16="http://schemas.microsoft.com/office/drawing/2014/main" id="{829ACD49-5E71-E7E3-BC7F-2B9FB08B3EE8}"/>
                </a:ext>
              </a:extLst>
            </p:cNvPr>
            <p:cNvSpPr/>
            <p:nvPr/>
          </p:nvSpPr>
          <p:spPr>
            <a:xfrm>
              <a:off x="6910435" y="4282155"/>
              <a:ext cx="244273" cy="190032"/>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50;p60">
              <a:extLst>
                <a:ext uri="{FF2B5EF4-FFF2-40B4-BE49-F238E27FC236}">
                  <a16:creationId xmlns:a16="http://schemas.microsoft.com/office/drawing/2014/main" id="{27236DEE-C11C-D1FE-6B5E-FB66F92E6FBF}"/>
                </a:ext>
              </a:extLst>
            </p:cNvPr>
            <p:cNvSpPr/>
            <p:nvPr/>
          </p:nvSpPr>
          <p:spPr>
            <a:xfrm>
              <a:off x="6837589" y="4490596"/>
              <a:ext cx="155789" cy="257137"/>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51;p60">
              <a:extLst>
                <a:ext uri="{FF2B5EF4-FFF2-40B4-BE49-F238E27FC236}">
                  <a16:creationId xmlns:a16="http://schemas.microsoft.com/office/drawing/2014/main" id="{D398857B-BA04-D4AB-F83A-6E5C44987381}"/>
                </a:ext>
              </a:extLst>
            </p:cNvPr>
            <p:cNvSpPr/>
            <p:nvPr/>
          </p:nvSpPr>
          <p:spPr>
            <a:xfrm>
              <a:off x="6994565" y="4713290"/>
              <a:ext cx="242888" cy="131637"/>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52;p60">
              <a:extLst>
                <a:ext uri="{FF2B5EF4-FFF2-40B4-BE49-F238E27FC236}">
                  <a16:creationId xmlns:a16="http://schemas.microsoft.com/office/drawing/2014/main" id="{7C34BB09-21FC-91C3-2B13-C3CFCADCDF04}"/>
                </a:ext>
              </a:extLst>
            </p:cNvPr>
            <p:cNvSpPr/>
            <p:nvPr/>
          </p:nvSpPr>
          <p:spPr>
            <a:xfrm>
              <a:off x="7238838" y="4550575"/>
              <a:ext cx="155789" cy="22012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53;p60">
              <a:extLst>
                <a:ext uri="{FF2B5EF4-FFF2-40B4-BE49-F238E27FC236}">
                  <a16:creationId xmlns:a16="http://schemas.microsoft.com/office/drawing/2014/main" id="{07D1266A-558F-FAF2-A16E-B2B19FE5F542}"/>
                </a:ext>
              </a:extLst>
            </p:cNvPr>
            <p:cNvSpPr/>
            <p:nvPr/>
          </p:nvSpPr>
          <p:spPr>
            <a:xfrm>
              <a:off x="7190142" y="4322141"/>
              <a:ext cx="197359" cy="208639"/>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roup 726">
            <a:extLst>
              <a:ext uri="{FF2B5EF4-FFF2-40B4-BE49-F238E27FC236}">
                <a16:creationId xmlns:a16="http://schemas.microsoft.com/office/drawing/2014/main" id="{16914E9C-0FA5-986D-E0A6-5173B8E0BF3B}"/>
              </a:ext>
            </a:extLst>
          </p:cNvPr>
          <p:cNvGrpSpPr/>
          <p:nvPr userDrawn="1"/>
        </p:nvGrpSpPr>
        <p:grpSpPr>
          <a:xfrm>
            <a:off x="3072302" y="4360667"/>
            <a:ext cx="501629" cy="500442"/>
            <a:chOff x="3464188" y="4341814"/>
            <a:chExt cx="501629" cy="500442"/>
          </a:xfrm>
        </p:grpSpPr>
        <p:sp>
          <p:nvSpPr>
            <p:cNvPr id="170" name="Google Shape;755;p60">
              <a:extLst>
                <a:ext uri="{FF2B5EF4-FFF2-40B4-BE49-F238E27FC236}">
                  <a16:creationId xmlns:a16="http://schemas.microsoft.com/office/drawing/2014/main" id="{77122771-8C48-64E5-A2E9-C09BB5EE29C3}"/>
                </a:ext>
              </a:extLst>
            </p:cNvPr>
            <p:cNvSpPr/>
            <p:nvPr/>
          </p:nvSpPr>
          <p:spPr>
            <a:xfrm>
              <a:off x="3468332" y="4517871"/>
              <a:ext cx="90139" cy="44683"/>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56;p60">
              <a:extLst>
                <a:ext uri="{FF2B5EF4-FFF2-40B4-BE49-F238E27FC236}">
                  <a16:creationId xmlns:a16="http://schemas.microsoft.com/office/drawing/2014/main" id="{8891FF38-DF9D-7D69-AC0D-47B8206FEBB9}"/>
                </a:ext>
              </a:extLst>
            </p:cNvPr>
            <p:cNvSpPr/>
            <p:nvPr/>
          </p:nvSpPr>
          <p:spPr>
            <a:xfrm>
              <a:off x="3492237" y="4450304"/>
              <a:ext cx="87398" cy="66228"/>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57;p60">
              <a:extLst>
                <a:ext uri="{FF2B5EF4-FFF2-40B4-BE49-F238E27FC236}">
                  <a16:creationId xmlns:a16="http://schemas.microsoft.com/office/drawing/2014/main" id="{7E43D73F-F229-E004-13FC-B0D4B00873A6}"/>
                </a:ext>
              </a:extLst>
            </p:cNvPr>
            <p:cNvSpPr/>
            <p:nvPr/>
          </p:nvSpPr>
          <p:spPr>
            <a:xfrm>
              <a:off x="3536350" y="4395549"/>
              <a:ext cx="76879" cy="81463"/>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58;p60">
              <a:extLst>
                <a:ext uri="{FF2B5EF4-FFF2-40B4-BE49-F238E27FC236}">
                  <a16:creationId xmlns:a16="http://schemas.microsoft.com/office/drawing/2014/main" id="{52BF830A-6DC3-6B02-2010-247387A6BD41}"/>
                </a:ext>
              </a:extLst>
            </p:cNvPr>
            <p:cNvSpPr/>
            <p:nvPr/>
          </p:nvSpPr>
          <p:spPr>
            <a:xfrm>
              <a:off x="3596145" y="4358323"/>
              <a:ext cx="59349" cy="89239"/>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59;p60">
              <a:extLst>
                <a:ext uri="{FF2B5EF4-FFF2-40B4-BE49-F238E27FC236}">
                  <a16:creationId xmlns:a16="http://schemas.microsoft.com/office/drawing/2014/main" id="{654D3386-0A68-0BE8-C0DC-1572E139D929}"/>
                </a:ext>
              </a:extLst>
            </p:cNvPr>
            <p:cNvSpPr/>
            <p:nvPr/>
          </p:nvSpPr>
          <p:spPr>
            <a:xfrm>
              <a:off x="3666459" y="4341814"/>
              <a:ext cx="36400" cy="89239"/>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60;p60">
              <a:extLst>
                <a:ext uri="{FF2B5EF4-FFF2-40B4-BE49-F238E27FC236}">
                  <a16:creationId xmlns:a16="http://schemas.microsoft.com/office/drawing/2014/main" id="{175D9254-D0BF-A0D5-6E82-1EF6CD651377}"/>
                </a:ext>
              </a:extLst>
            </p:cNvPr>
            <p:cNvSpPr/>
            <p:nvPr/>
          </p:nvSpPr>
          <p:spPr>
            <a:xfrm>
              <a:off x="3732246" y="4342260"/>
              <a:ext cx="38631" cy="90132"/>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61;p60">
              <a:extLst>
                <a:ext uri="{FF2B5EF4-FFF2-40B4-BE49-F238E27FC236}">
                  <a16:creationId xmlns:a16="http://schemas.microsoft.com/office/drawing/2014/main" id="{6584A59F-020C-8540-4566-754F56711818}"/>
                </a:ext>
              </a:extLst>
            </p:cNvPr>
            <p:cNvSpPr/>
            <p:nvPr/>
          </p:nvSpPr>
          <p:spPr>
            <a:xfrm>
              <a:off x="3779547" y="4361064"/>
              <a:ext cx="61261" cy="89303"/>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62;p60">
              <a:extLst>
                <a:ext uri="{FF2B5EF4-FFF2-40B4-BE49-F238E27FC236}">
                  <a16:creationId xmlns:a16="http://schemas.microsoft.com/office/drawing/2014/main" id="{5C1E36E4-EEF2-F90E-51BF-1C74850D10D1}"/>
                </a:ext>
              </a:extLst>
            </p:cNvPr>
            <p:cNvSpPr/>
            <p:nvPr/>
          </p:nvSpPr>
          <p:spPr>
            <a:xfrm>
              <a:off x="3820983" y="4400202"/>
              <a:ext cx="78218" cy="80507"/>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63;p60">
              <a:extLst>
                <a:ext uri="{FF2B5EF4-FFF2-40B4-BE49-F238E27FC236}">
                  <a16:creationId xmlns:a16="http://schemas.microsoft.com/office/drawing/2014/main" id="{C3868783-0851-33BA-555D-B6A8A148FEE1}"/>
                </a:ext>
              </a:extLst>
            </p:cNvPr>
            <p:cNvSpPr/>
            <p:nvPr/>
          </p:nvSpPr>
          <p:spPr>
            <a:xfrm>
              <a:off x="3872427" y="4525201"/>
              <a:ext cx="90649" cy="42389"/>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64;p60">
              <a:extLst>
                <a:ext uri="{FF2B5EF4-FFF2-40B4-BE49-F238E27FC236}">
                  <a16:creationId xmlns:a16="http://schemas.microsoft.com/office/drawing/2014/main" id="{F1513DE8-3BBA-9E39-B6B1-2F57EB7590AE}"/>
                </a:ext>
              </a:extLst>
            </p:cNvPr>
            <p:cNvSpPr/>
            <p:nvPr/>
          </p:nvSpPr>
          <p:spPr>
            <a:xfrm>
              <a:off x="3876571" y="4596465"/>
              <a:ext cx="89246" cy="32700"/>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65;p60">
              <a:extLst>
                <a:ext uri="{FF2B5EF4-FFF2-40B4-BE49-F238E27FC236}">
                  <a16:creationId xmlns:a16="http://schemas.microsoft.com/office/drawing/2014/main" id="{42098197-F0C3-5E22-E55D-22F8730108B9}"/>
                </a:ext>
              </a:extLst>
            </p:cNvPr>
            <p:cNvSpPr/>
            <p:nvPr/>
          </p:nvSpPr>
          <p:spPr>
            <a:xfrm>
              <a:off x="3862355" y="4644782"/>
              <a:ext cx="90139" cy="55647"/>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66;p60">
              <a:extLst>
                <a:ext uri="{FF2B5EF4-FFF2-40B4-BE49-F238E27FC236}">
                  <a16:creationId xmlns:a16="http://schemas.microsoft.com/office/drawing/2014/main" id="{0DF415A8-B756-E182-94F4-23784219AB09}"/>
                </a:ext>
              </a:extLst>
            </p:cNvPr>
            <p:cNvSpPr/>
            <p:nvPr/>
          </p:nvSpPr>
          <p:spPr>
            <a:xfrm>
              <a:off x="3835198" y="4687999"/>
              <a:ext cx="82808" cy="74515"/>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67;p60">
              <a:extLst>
                <a:ext uri="{FF2B5EF4-FFF2-40B4-BE49-F238E27FC236}">
                  <a16:creationId xmlns:a16="http://schemas.microsoft.com/office/drawing/2014/main" id="{DA99E916-DB3A-FC03-9857-AE0AF14105B9}"/>
                </a:ext>
              </a:extLst>
            </p:cNvPr>
            <p:cNvSpPr/>
            <p:nvPr/>
          </p:nvSpPr>
          <p:spPr>
            <a:xfrm>
              <a:off x="3797077" y="4722420"/>
              <a:ext cx="68529" cy="86499"/>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68;p60">
              <a:extLst>
                <a:ext uri="{FF2B5EF4-FFF2-40B4-BE49-F238E27FC236}">
                  <a16:creationId xmlns:a16="http://schemas.microsoft.com/office/drawing/2014/main" id="{389E9B96-7415-FEBC-F68B-3886E5A00A87}"/>
                </a:ext>
              </a:extLst>
            </p:cNvPr>
            <p:cNvSpPr/>
            <p:nvPr/>
          </p:nvSpPr>
          <p:spPr>
            <a:xfrm>
              <a:off x="3751562" y="4745431"/>
              <a:ext cx="48321" cy="90642"/>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69;p60">
              <a:extLst>
                <a:ext uri="{FF2B5EF4-FFF2-40B4-BE49-F238E27FC236}">
                  <a16:creationId xmlns:a16="http://schemas.microsoft.com/office/drawing/2014/main" id="{2684FA03-764B-C4DB-1870-3C16E1D7DC24}"/>
                </a:ext>
              </a:extLst>
            </p:cNvPr>
            <p:cNvSpPr/>
            <p:nvPr/>
          </p:nvSpPr>
          <p:spPr>
            <a:xfrm>
              <a:off x="3696356" y="4754610"/>
              <a:ext cx="29961" cy="87646"/>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0;p60">
              <a:extLst>
                <a:ext uri="{FF2B5EF4-FFF2-40B4-BE49-F238E27FC236}">
                  <a16:creationId xmlns:a16="http://schemas.microsoft.com/office/drawing/2014/main" id="{B0FD8C66-9A45-B1E4-C5C5-CC9BC8D83992}"/>
                </a:ext>
              </a:extLst>
            </p:cNvPr>
            <p:cNvSpPr/>
            <p:nvPr/>
          </p:nvSpPr>
          <p:spPr>
            <a:xfrm>
              <a:off x="3623238" y="4744029"/>
              <a:ext cx="50679" cy="90196"/>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1;p60">
              <a:extLst>
                <a:ext uri="{FF2B5EF4-FFF2-40B4-BE49-F238E27FC236}">
                  <a16:creationId xmlns:a16="http://schemas.microsoft.com/office/drawing/2014/main" id="{08D6B77D-8745-6B5E-3F27-9AB5780345A5}"/>
                </a:ext>
              </a:extLst>
            </p:cNvPr>
            <p:cNvSpPr/>
            <p:nvPr/>
          </p:nvSpPr>
          <p:spPr>
            <a:xfrm>
              <a:off x="3558407" y="4719679"/>
              <a:ext cx="70887" cy="85606"/>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72;p60">
              <a:extLst>
                <a:ext uri="{FF2B5EF4-FFF2-40B4-BE49-F238E27FC236}">
                  <a16:creationId xmlns:a16="http://schemas.microsoft.com/office/drawing/2014/main" id="{D1C46838-D8BB-3EA9-9A13-CCA42CE0D4F1}"/>
                </a:ext>
              </a:extLst>
            </p:cNvPr>
            <p:cNvSpPr/>
            <p:nvPr/>
          </p:nvSpPr>
          <p:spPr>
            <a:xfrm>
              <a:off x="3507855" y="4683856"/>
              <a:ext cx="84210" cy="73113"/>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73;p60">
              <a:extLst>
                <a:ext uri="{FF2B5EF4-FFF2-40B4-BE49-F238E27FC236}">
                  <a16:creationId xmlns:a16="http://schemas.microsoft.com/office/drawing/2014/main" id="{69EB2535-A9A2-62BF-3842-44F65568705B}"/>
                </a:ext>
              </a:extLst>
            </p:cNvPr>
            <p:cNvSpPr/>
            <p:nvPr/>
          </p:nvSpPr>
          <p:spPr>
            <a:xfrm>
              <a:off x="3475216" y="4640129"/>
              <a:ext cx="90139" cy="53862"/>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74;p60">
              <a:extLst>
                <a:ext uri="{FF2B5EF4-FFF2-40B4-BE49-F238E27FC236}">
                  <a16:creationId xmlns:a16="http://schemas.microsoft.com/office/drawing/2014/main" id="{0B7A2006-6A87-186F-9615-079CF4EF28D3}"/>
                </a:ext>
              </a:extLst>
            </p:cNvPr>
            <p:cNvSpPr/>
            <p:nvPr/>
          </p:nvSpPr>
          <p:spPr>
            <a:xfrm>
              <a:off x="3464188" y="4591876"/>
              <a:ext cx="88354" cy="29959"/>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75;p60">
              <a:extLst>
                <a:ext uri="{FF2B5EF4-FFF2-40B4-BE49-F238E27FC236}">
                  <a16:creationId xmlns:a16="http://schemas.microsoft.com/office/drawing/2014/main" id="{3DA5311C-789C-2AB0-B93D-88A5D0887DE5}"/>
                </a:ext>
              </a:extLst>
            </p:cNvPr>
            <p:cNvSpPr/>
            <p:nvPr/>
          </p:nvSpPr>
          <p:spPr>
            <a:xfrm>
              <a:off x="3853111" y="4456742"/>
              <a:ext cx="87908" cy="63934"/>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76;p60">
              <a:extLst>
                <a:ext uri="{FF2B5EF4-FFF2-40B4-BE49-F238E27FC236}">
                  <a16:creationId xmlns:a16="http://schemas.microsoft.com/office/drawing/2014/main" id="{E9900E2E-FDFD-07F7-05F1-B82ED92483DC}"/>
                </a:ext>
              </a:extLst>
            </p:cNvPr>
            <p:cNvSpPr/>
            <p:nvPr/>
          </p:nvSpPr>
          <p:spPr>
            <a:xfrm>
              <a:off x="3673344" y="4550061"/>
              <a:ext cx="83318" cy="83248"/>
            </a:xfrm>
            <a:custGeom>
              <a:avLst/>
              <a:gdLst/>
              <a:ahLst/>
              <a:cxnLst/>
              <a:rect l="l" t="t" r="r" b="b"/>
              <a:pathLst>
                <a:path w="1307" h="1306" extrusionOk="0">
                  <a:moveTo>
                    <a:pt x="657" y="0"/>
                  </a:moveTo>
                  <a:cubicBezTo>
                    <a:pt x="297" y="0"/>
                    <a:pt x="1" y="296"/>
                    <a:pt x="1" y="657"/>
                  </a:cubicBezTo>
                  <a:cubicBezTo>
                    <a:pt x="1" y="1017"/>
                    <a:pt x="297" y="1306"/>
                    <a:pt x="657" y="1306"/>
                  </a:cubicBezTo>
                  <a:cubicBezTo>
                    <a:pt x="1018" y="1306"/>
                    <a:pt x="1306" y="1017"/>
                    <a:pt x="1306" y="657"/>
                  </a:cubicBezTo>
                  <a:cubicBezTo>
                    <a:pt x="1306" y="296"/>
                    <a:pt x="1018" y="0"/>
                    <a:pt x="65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roup 733">
            <a:extLst>
              <a:ext uri="{FF2B5EF4-FFF2-40B4-BE49-F238E27FC236}">
                <a16:creationId xmlns:a16="http://schemas.microsoft.com/office/drawing/2014/main" id="{E5D64739-716E-CBE8-1FD9-1BEBF83CF00D}"/>
              </a:ext>
            </a:extLst>
          </p:cNvPr>
          <p:cNvGrpSpPr/>
          <p:nvPr userDrawn="1"/>
        </p:nvGrpSpPr>
        <p:grpSpPr>
          <a:xfrm>
            <a:off x="3723692" y="4336359"/>
            <a:ext cx="509395" cy="509853"/>
            <a:chOff x="4115578" y="4317506"/>
            <a:chExt cx="509395" cy="509853"/>
          </a:xfrm>
        </p:grpSpPr>
        <p:sp>
          <p:nvSpPr>
            <p:cNvPr id="193" name="Google Shape;778;p60">
              <a:extLst>
                <a:ext uri="{FF2B5EF4-FFF2-40B4-BE49-F238E27FC236}">
                  <a16:creationId xmlns:a16="http://schemas.microsoft.com/office/drawing/2014/main" id="{08FB66EE-C0C6-6D4F-3AFC-C260923DAC6A}"/>
                </a:ext>
              </a:extLst>
            </p:cNvPr>
            <p:cNvSpPr/>
            <p:nvPr/>
          </p:nvSpPr>
          <p:spPr>
            <a:xfrm>
              <a:off x="4372597" y="4824482"/>
              <a:ext cx="6211" cy="2877"/>
            </a:xfrm>
            <a:custGeom>
              <a:avLst/>
              <a:gdLst/>
              <a:ahLst/>
              <a:cxnLst/>
              <a:rect l="l" t="t" r="r" b="b"/>
              <a:pathLst>
                <a:path w="95" h="44" extrusionOk="0">
                  <a:moveTo>
                    <a:pt x="30" y="0"/>
                  </a:moveTo>
                  <a:cubicBezTo>
                    <a:pt x="15" y="0"/>
                    <a:pt x="1" y="7"/>
                    <a:pt x="1" y="22"/>
                  </a:cubicBezTo>
                  <a:cubicBezTo>
                    <a:pt x="1" y="29"/>
                    <a:pt x="15" y="44"/>
                    <a:pt x="30" y="44"/>
                  </a:cubicBezTo>
                  <a:lnTo>
                    <a:pt x="73" y="44"/>
                  </a:lnTo>
                  <a:cubicBezTo>
                    <a:pt x="94" y="36"/>
                    <a:pt x="94" y="0"/>
                    <a:pt x="7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79;p60">
              <a:extLst>
                <a:ext uri="{FF2B5EF4-FFF2-40B4-BE49-F238E27FC236}">
                  <a16:creationId xmlns:a16="http://schemas.microsoft.com/office/drawing/2014/main" id="{6EBF1A2B-59E2-C009-AB2C-0377195AA5F2}"/>
                </a:ext>
              </a:extLst>
            </p:cNvPr>
            <p:cNvSpPr/>
            <p:nvPr/>
          </p:nvSpPr>
          <p:spPr>
            <a:xfrm>
              <a:off x="4345724" y="4823501"/>
              <a:ext cx="6211" cy="2942"/>
            </a:xfrm>
            <a:custGeom>
              <a:avLst/>
              <a:gdLst/>
              <a:ahLst/>
              <a:cxnLst/>
              <a:rect l="l" t="t" r="r" b="b"/>
              <a:pathLst>
                <a:path w="95" h="45" extrusionOk="0">
                  <a:moveTo>
                    <a:pt x="29" y="1"/>
                  </a:moveTo>
                  <a:cubicBezTo>
                    <a:pt x="1" y="1"/>
                    <a:pt x="1" y="37"/>
                    <a:pt x="22" y="44"/>
                  </a:cubicBezTo>
                  <a:lnTo>
                    <a:pt x="73" y="44"/>
                  </a:lnTo>
                  <a:cubicBezTo>
                    <a:pt x="87" y="44"/>
                    <a:pt x="94" y="37"/>
                    <a:pt x="94" y="22"/>
                  </a:cubicBezTo>
                  <a:cubicBezTo>
                    <a:pt x="94" y="15"/>
                    <a:pt x="87" y="1"/>
                    <a:pt x="7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0;p60">
              <a:extLst>
                <a:ext uri="{FF2B5EF4-FFF2-40B4-BE49-F238E27FC236}">
                  <a16:creationId xmlns:a16="http://schemas.microsoft.com/office/drawing/2014/main" id="{768125A1-5D5E-7101-5318-EBE45603AFDC}"/>
                </a:ext>
              </a:extLst>
            </p:cNvPr>
            <p:cNvSpPr/>
            <p:nvPr/>
          </p:nvSpPr>
          <p:spPr>
            <a:xfrm>
              <a:off x="4399469" y="4822128"/>
              <a:ext cx="6211" cy="3335"/>
            </a:xfrm>
            <a:custGeom>
              <a:avLst/>
              <a:gdLst/>
              <a:ahLst/>
              <a:cxnLst/>
              <a:rect l="l" t="t" r="r" b="b"/>
              <a:pathLst>
                <a:path w="95" h="51" extrusionOk="0">
                  <a:moveTo>
                    <a:pt x="73" y="0"/>
                  </a:moveTo>
                  <a:lnTo>
                    <a:pt x="22" y="7"/>
                  </a:lnTo>
                  <a:cubicBezTo>
                    <a:pt x="8" y="7"/>
                    <a:pt x="1" y="15"/>
                    <a:pt x="8" y="29"/>
                  </a:cubicBezTo>
                  <a:cubicBezTo>
                    <a:pt x="8" y="43"/>
                    <a:pt x="15" y="51"/>
                    <a:pt x="30" y="51"/>
                  </a:cubicBezTo>
                  <a:lnTo>
                    <a:pt x="73" y="43"/>
                  </a:lnTo>
                  <a:cubicBezTo>
                    <a:pt x="87" y="43"/>
                    <a:pt x="95" y="29"/>
                    <a:pt x="95" y="22"/>
                  </a:cubicBezTo>
                  <a:cubicBezTo>
                    <a:pt x="95" y="7"/>
                    <a:pt x="80" y="0"/>
                    <a:pt x="7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1;p60">
              <a:extLst>
                <a:ext uri="{FF2B5EF4-FFF2-40B4-BE49-F238E27FC236}">
                  <a16:creationId xmlns:a16="http://schemas.microsoft.com/office/drawing/2014/main" id="{FE3D104F-D8C4-B438-272F-76E3337AB5E7}"/>
                </a:ext>
              </a:extLst>
            </p:cNvPr>
            <p:cNvSpPr/>
            <p:nvPr/>
          </p:nvSpPr>
          <p:spPr>
            <a:xfrm>
              <a:off x="4318852" y="4819578"/>
              <a:ext cx="6211" cy="3531"/>
            </a:xfrm>
            <a:custGeom>
              <a:avLst/>
              <a:gdLst/>
              <a:ahLst/>
              <a:cxnLst/>
              <a:rect l="l" t="t" r="r" b="b"/>
              <a:pathLst>
                <a:path w="95" h="54" extrusionOk="0">
                  <a:moveTo>
                    <a:pt x="25" y="0"/>
                  </a:moveTo>
                  <a:cubicBezTo>
                    <a:pt x="15" y="0"/>
                    <a:pt x="8" y="7"/>
                    <a:pt x="8" y="18"/>
                  </a:cubicBezTo>
                  <a:cubicBezTo>
                    <a:pt x="0" y="32"/>
                    <a:pt x="15" y="39"/>
                    <a:pt x="22" y="46"/>
                  </a:cubicBezTo>
                  <a:lnTo>
                    <a:pt x="73" y="54"/>
                  </a:lnTo>
                  <a:cubicBezTo>
                    <a:pt x="87" y="54"/>
                    <a:pt x="94" y="46"/>
                    <a:pt x="94" y="32"/>
                  </a:cubicBezTo>
                  <a:cubicBezTo>
                    <a:pt x="94" y="25"/>
                    <a:pt x="87" y="10"/>
                    <a:pt x="80" y="10"/>
                  </a:cubicBezTo>
                  <a:lnTo>
                    <a:pt x="37" y="3"/>
                  </a:lnTo>
                  <a:cubicBezTo>
                    <a:pt x="33" y="1"/>
                    <a:pt x="29" y="0"/>
                    <a:pt x="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82;p60">
              <a:extLst>
                <a:ext uri="{FF2B5EF4-FFF2-40B4-BE49-F238E27FC236}">
                  <a16:creationId xmlns:a16="http://schemas.microsoft.com/office/drawing/2014/main" id="{0CBE93DF-18D3-8D97-D22F-A7513A57DC73}"/>
                </a:ext>
              </a:extLst>
            </p:cNvPr>
            <p:cNvSpPr/>
            <p:nvPr/>
          </p:nvSpPr>
          <p:spPr>
            <a:xfrm>
              <a:off x="4425426" y="4816898"/>
              <a:ext cx="7127" cy="3858"/>
            </a:xfrm>
            <a:custGeom>
              <a:avLst/>
              <a:gdLst/>
              <a:ahLst/>
              <a:cxnLst/>
              <a:rect l="l" t="t" r="r" b="b"/>
              <a:pathLst>
                <a:path w="109" h="59" extrusionOk="0">
                  <a:moveTo>
                    <a:pt x="73" y="1"/>
                  </a:moveTo>
                  <a:lnTo>
                    <a:pt x="29" y="15"/>
                  </a:lnTo>
                  <a:cubicBezTo>
                    <a:pt x="0" y="15"/>
                    <a:pt x="8" y="59"/>
                    <a:pt x="37" y="59"/>
                  </a:cubicBezTo>
                  <a:lnTo>
                    <a:pt x="44" y="59"/>
                  </a:lnTo>
                  <a:lnTo>
                    <a:pt x="87" y="44"/>
                  </a:lnTo>
                  <a:cubicBezTo>
                    <a:pt x="101" y="44"/>
                    <a:pt x="109" y="30"/>
                    <a:pt x="101" y="15"/>
                  </a:cubicBezTo>
                  <a:cubicBezTo>
                    <a:pt x="101" y="8"/>
                    <a:pt x="87" y="1"/>
                    <a:pt x="7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83;p60">
              <a:extLst>
                <a:ext uri="{FF2B5EF4-FFF2-40B4-BE49-F238E27FC236}">
                  <a16:creationId xmlns:a16="http://schemas.microsoft.com/office/drawing/2014/main" id="{3321E022-A6A0-718E-88D5-8AB19A7B4D1C}"/>
                </a:ext>
              </a:extLst>
            </p:cNvPr>
            <p:cNvSpPr/>
            <p:nvPr/>
          </p:nvSpPr>
          <p:spPr>
            <a:xfrm>
              <a:off x="4292438" y="4812975"/>
              <a:ext cx="6669" cy="3531"/>
            </a:xfrm>
            <a:custGeom>
              <a:avLst/>
              <a:gdLst/>
              <a:ahLst/>
              <a:cxnLst/>
              <a:rect l="l" t="t" r="r" b="b"/>
              <a:pathLst>
                <a:path w="102" h="54" extrusionOk="0">
                  <a:moveTo>
                    <a:pt x="24" y="0"/>
                  </a:moveTo>
                  <a:cubicBezTo>
                    <a:pt x="15" y="0"/>
                    <a:pt x="8" y="5"/>
                    <a:pt x="8" y="10"/>
                  </a:cubicBezTo>
                  <a:cubicBezTo>
                    <a:pt x="1" y="25"/>
                    <a:pt x="8" y="39"/>
                    <a:pt x="22" y="46"/>
                  </a:cubicBezTo>
                  <a:lnTo>
                    <a:pt x="73" y="54"/>
                  </a:lnTo>
                  <a:lnTo>
                    <a:pt x="80" y="54"/>
                  </a:lnTo>
                  <a:cubicBezTo>
                    <a:pt x="87" y="54"/>
                    <a:pt x="94" y="46"/>
                    <a:pt x="94" y="39"/>
                  </a:cubicBezTo>
                  <a:cubicBezTo>
                    <a:pt x="102" y="32"/>
                    <a:pt x="94" y="18"/>
                    <a:pt x="80" y="10"/>
                  </a:cubicBezTo>
                  <a:lnTo>
                    <a:pt x="37" y="3"/>
                  </a:lnTo>
                  <a:cubicBezTo>
                    <a:pt x="32" y="1"/>
                    <a:pt x="28" y="0"/>
                    <a:pt x="2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84;p60">
              <a:extLst>
                <a:ext uri="{FF2B5EF4-FFF2-40B4-BE49-F238E27FC236}">
                  <a16:creationId xmlns:a16="http://schemas.microsoft.com/office/drawing/2014/main" id="{3F47DEF0-80B7-0209-30B8-03FD0496E28D}"/>
                </a:ext>
              </a:extLst>
            </p:cNvPr>
            <p:cNvSpPr/>
            <p:nvPr/>
          </p:nvSpPr>
          <p:spPr>
            <a:xfrm>
              <a:off x="4451840" y="4809183"/>
              <a:ext cx="6211" cy="4054"/>
            </a:xfrm>
            <a:custGeom>
              <a:avLst/>
              <a:gdLst/>
              <a:ahLst/>
              <a:cxnLst/>
              <a:rect l="l" t="t" r="r" b="b"/>
              <a:pathLst>
                <a:path w="95" h="62" extrusionOk="0">
                  <a:moveTo>
                    <a:pt x="72" y="1"/>
                  </a:moveTo>
                  <a:cubicBezTo>
                    <a:pt x="70" y="1"/>
                    <a:pt x="67" y="2"/>
                    <a:pt x="65" y="3"/>
                  </a:cubicBezTo>
                  <a:lnTo>
                    <a:pt x="22" y="18"/>
                  </a:lnTo>
                  <a:cubicBezTo>
                    <a:pt x="8" y="18"/>
                    <a:pt x="0" y="32"/>
                    <a:pt x="8" y="47"/>
                  </a:cubicBezTo>
                  <a:cubicBezTo>
                    <a:pt x="8" y="54"/>
                    <a:pt x="22" y="61"/>
                    <a:pt x="29" y="61"/>
                  </a:cubicBezTo>
                  <a:lnTo>
                    <a:pt x="36" y="61"/>
                  </a:lnTo>
                  <a:lnTo>
                    <a:pt x="80" y="47"/>
                  </a:lnTo>
                  <a:cubicBezTo>
                    <a:pt x="94" y="40"/>
                    <a:pt x="94" y="25"/>
                    <a:pt x="94" y="18"/>
                  </a:cubicBezTo>
                  <a:cubicBezTo>
                    <a:pt x="89" y="7"/>
                    <a:pt x="80" y="1"/>
                    <a:pt x="7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85;p60">
              <a:extLst>
                <a:ext uri="{FF2B5EF4-FFF2-40B4-BE49-F238E27FC236}">
                  <a16:creationId xmlns:a16="http://schemas.microsoft.com/office/drawing/2014/main" id="{77A48E97-FF2C-1AED-190D-FBC3B75A9495}"/>
                </a:ext>
              </a:extLst>
            </p:cNvPr>
            <p:cNvSpPr/>
            <p:nvPr/>
          </p:nvSpPr>
          <p:spPr>
            <a:xfrm>
              <a:off x="4267462" y="4803494"/>
              <a:ext cx="6211" cy="4054"/>
            </a:xfrm>
            <a:custGeom>
              <a:avLst/>
              <a:gdLst/>
              <a:ahLst/>
              <a:cxnLst/>
              <a:rect l="l" t="t" r="r" b="b"/>
              <a:pathLst>
                <a:path w="95" h="62" extrusionOk="0">
                  <a:moveTo>
                    <a:pt x="29" y="1"/>
                  </a:moveTo>
                  <a:cubicBezTo>
                    <a:pt x="21" y="1"/>
                    <a:pt x="13" y="6"/>
                    <a:pt x="8" y="11"/>
                  </a:cubicBezTo>
                  <a:cubicBezTo>
                    <a:pt x="0" y="26"/>
                    <a:pt x="8" y="40"/>
                    <a:pt x="22" y="47"/>
                  </a:cubicBezTo>
                  <a:lnTo>
                    <a:pt x="65" y="62"/>
                  </a:lnTo>
                  <a:lnTo>
                    <a:pt x="72" y="62"/>
                  </a:lnTo>
                  <a:cubicBezTo>
                    <a:pt x="80" y="62"/>
                    <a:pt x="87" y="54"/>
                    <a:pt x="94" y="47"/>
                  </a:cubicBezTo>
                  <a:cubicBezTo>
                    <a:pt x="94" y="40"/>
                    <a:pt x="94" y="26"/>
                    <a:pt x="80" y="18"/>
                  </a:cubicBezTo>
                  <a:lnTo>
                    <a:pt x="36" y="4"/>
                  </a:lnTo>
                  <a:cubicBezTo>
                    <a:pt x="34" y="2"/>
                    <a:pt x="32" y="1"/>
                    <a:pt x="2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86;p60">
              <a:extLst>
                <a:ext uri="{FF2B5EF4-FFF2-40B4-BE49-F238E27FC236}">
                  <a16:creationId xmlns:a16="http://schemas.microsoft.com/office/drawing/2014/main" id="{9E5BE775-F958-217D-A884-CE109632B438}"/>
                </a:ext>
              </a:extLst>
            </p:cNvPr>
            <p:cNvSpPr/>
            <p:nvPr/>
          </p:nvSpPr>
          <p:spPr>
            <a:xfrm>
              <a:off x="4476816" y="4798721"/>
              <a:ext cx="6211" cy="4119"/>
            </a:xfrm>
            <a:custGeom>
              <a:avLst/>
              <a:gdLst/>
              <a:ahLst/>
              <a:cxnLst/>
              <a:rect l="l" t="t" r="r" b="b"/>
              <a:pathLst>
                <a:path w="95" h="63" extrusionOk="0">
                  <a:moveTo>
                    <a:pt x="75" y="0"/>
                  </a:moveTo>
                  <a:cubicBezTo>
                    <a:pt x="70" y="0"/>
                    <a:pt x="64" y="2"/>
                    <a:pt x="58" y="5"/>
                  </a:cubicBezTo>
                  <a:lnTo>
                    <a:pt x="15" y="19"/>
                  </a:lnTo>
                  <a:cubicBezTo>
                    <a:pt x="8" y="26"/>
                    <a:pt x="1" y="41"/>
                    <a:pt x="8" y="48"/>
                  </a:cubicBezTo>
                  <a:cubicBezTo>
                    <a:pt x="8" y="63"/>
                    <a:pt x="22" y="63"/>
                    <a:pt x="29" y="63"/>
                  </a:cubicBezTo>
                  <a:lnTo>
                    <a:pt x="37" y="63"/>
                  </a:lnTo>
                  <a:lnTo>
                    <a:pt x="80" y="41"/>
                  </a:lnTo>
                  <a:cubicBezTo>
                    <a:pt x="87" y="34"/>
                    <a:pt x="94" y="26"/>
                    <a:pt x="87" y="12"/>
                  </a:cubicBezTo>
                  <a:cubicBezTo>
                    <a:pt x="87" y="4"/>
                    <a:pt x="82" y="0"/>
                    <a:pt x="7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87;p60">
              <a:extLst>
                <a:ext uri="{FF2B5EF4-FFF2-40B4-BE49-F238E27FC236}">
                  <a16:creationId xmlns:a16="http://schemas.microsoft.com/office/drawing/2014/main" id="{9F692312-EE63-9D62-FDDC-5F56D3054C16}"/>
                </a:ext>
              </a:extLst>
            </p:cNvPr>
            <p:cNvSpPr/>
            <p:nvPr/>
          </p:nvSpPr>
          <p:spPr>
            <a:xfrm>
              <a:off x="4243401" y="4791595"/>
              <a:ext cx="6211" cy="4642"/>
            </a:xfrm>
            <a:custGeom>
              <a:avLst/>
              <a:gdLst/>
              <a:ahLst/>
              <a:cxnLst/>
              <a:rect l="l" t="t" r="r" b="b"/>
              <a:pathLst>
                <a:path w="95" h="71" extrusionOk="0">
                  <a:moveTo>
                    <a:pt x="25" y="1"/>
                  </a:moveTo>
                  <a:cubicBezTo>
                    <a:pt x="19" y="1"/>
                    <a:pt x="12" y="4"/>
                    <a:pt x="8" y="13"/>
                  </a:cubicBezTo>
                  <a:cubicBezTo>
                    <a:pt x="0" y="20"/>
                    <a:pt x="8" y="34"/>
                    <a:pt x="15" y="42"/>
                  </a:cubicBezTo>
                  <a:lnTo>
                    <a:pt x="58" y="63"/>
                  </a:lnTo>
                  <a:lnTo>
                    <a:pt x="65" y="63"/>
                  </a:lnTo>
                  <a:lnTo>
                    <a:pt x="65" y="71"/>
                  </a:lnTo>
                  <a:cubicBezTo>
                    <a:pt x="87" y="63"/>
                    <a:pt x="94" y="34"/>
                    <a:pt x="80" y="27"/>
                  </a:cubicBezTo>
                  <a:lnTo>
                    <a:pt x="37" y="6"/>
                  </a:lnTo>
                  <a:cubicBezTo>
                    <a:pt x="34" y="3"/>
                    <a:pt x="29" y="1"/>
                    <a:pt x="2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88;p60">
              <a:extLst>
                <a:ext uri="{FF2B5EF4-FFF2-40B4-BE49-F238E27FC236}">
                  <a16:creationId xmlns:a16="http://schemas.microsoft.com/office/drawing/2014/main" id="{37E51DFD-C8F3-CA08-2316-116E15FBB0A0}"/>
                </a:ext>
              </a:extLst>
            </p:cNvPr>
            <p:cNvSpPr/>
            <p:nvPr/>
          </p:nvSpPr>
          <p:spPr>
            <a:xfrm>
              <a:off x="4500419" y="4785580"/>
              <a:ext cx="6800" cy="4511"/>
            </a:xfrm>
            <a:custGeom>
              <a:avLst/>
              <a:gdLst/>
              <a:ahLst/>
              <a:cxnLst/>
              <a:rect l="l" t="t" r="r" b="b"/>
              <a:pathLst>
                <a:path w="104" h="69" extrusionOk="0">
                  <a:moveTo>
                    <a:pt x="69" y="1"/>
                  </a:moveTo>
                  <a:cubicBezTo>
                    <a:pt x="65" y="1"/>
                    <a:pt x="61" y="2"/>
                    <a:pt x="58" y="4"/>
                  </a:cubicBezTo>
                  <a:lnTo>
                    <a:pt x="15" y="26"/>
                  </a:lnTo>
                  <a:cubicBezTo>
                    <a:pt x="7" y="33"/>
                    <a:pt x="0" y="47"/>
                    <a:pt x="7" y="62"/>
                  </a:cubicBezTo>
                  <a:cubicBezTo>
                    <a:pt x="15" y="69"/>
                    <a:pt x="22" y="69"/>
                    <a:pt x="29" y="69"/>
                  </a:cubicBezTo>
                  <a:lnTo>
                    <a:pt x="44" y="69"/>
                  </a:lnTo>
                  <a:lnTo>
                    <a:pt x="80" y="40"/>
                  </a:lnTo>
                  <a:cubicBezTo>
                    <a:pt x="104" y="28"/>
                    <a:pt x="87" y="1"/>
                    <a:pt x="6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89;p60">
              <a:extLst>
                <a:ext uri="{FF2B5EF4-FFF2-40B4-BE49-F238E27FC236}">
                  <a16:creationId xmlns:a16="http://schemas.microsoft.com/office/drawing/2014/main" id="{43732381-67A3-5586-1FC8-A6652D2ACE9B}"/>
                </a:ext>
              </a:extLst>
            </p:cNvPr>
            <p:cNvSpPr/>
            <p:nvPr/>
          </p:nvSpPr>
          <p:spPr>
            <a:xfrm>
              <a:off x="4220125" y="4776622"/>
              <a:ext cx="6342" cy="4969"/>
            </a:xfrm>
            <a:custGeom>
              <a:avLst/>
              <a:gdLst/>
              <a:ahLst/>
              <a:cxnLst/>
              <a:rect l="l" t="t" r="r" b="b"/>
              <a:pathLst>
                <a:path w="97" h="76" extrusionOk="0">
                  <a:moveTo>
                    <a:pt x="36" y="0"/>
                  </a:moveTo>
                  <a:cubicBezTo>
                    <a:pt x="17" y="0"/>
                    <a:pt x="1" y="28"/>
                    <a:pt x="25" y="40"/>
                  </a:cubicBezTo>
                  <a:lnTo>
                    <a:pt x="61" y="69"/>
                  </a:lnTo>
                  <a:cubicBezTo>
                    <a:pt x="61" y="76"/>
                    <a:pt x="68" y="76"/>
                    <a:pt x="75" y="76"/>
                  </a:cubicBezTo>
                  <a:cubicBezTo>
                    <a:pt x="82" y="76"/>
                    <a:pt x="90" y="69"/>
                    <a:pt x="90" y="69"/>
                  </a:cubicBezTo>
                  <a:cubicBezTo>
                    <a:pt x="97" y="54"/>
                    <a:pt x="97" y="40"/>
                    <a:pt x="90" y="33"/>
                  </a:cubicBezTo>
                  <a:lnTo>
                    <a:pt x="46" y="4"/>
                  </a:lnTo>
                  <a:cubicBezTo>
                    <a:pt x="43" y="1"/>
                    <a:pt x="39" y="0"/>
                    <a:pt x="3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0;p60">
              <a:extLst>
                <a:ext uri="{FF2B5EF4-FFF2-40B4-BE49-F238E27FC236}">
                  <a16:creationId xmlns:a16="http://schemas.microsoft.com/office/drawing/2014/main" id="{5D9C003D-835F-9551-4A50-8317BBFEACCD}"/>
                </a:ext>
              </a:extLst>
            </p:cNvPr>
            <p:cNvSpPr/>
            <p:nvPr/>
          </p:nvSpPr>
          <p:spPr>
            <a:xfrm>
              <a:off x="4522584" y="4769953"/>
              <a:ext cx="6015" cy="5034"/>
            </a:xfrm>
            <a:custGeom>
              <a:avLst/>
              <a:gdLst/>
              <a:ahLst/>
              <a:cxnLst/>
              <a:rect l="l" t="t" r="r" b="b"/>
              <a:pathLst>
                <a:path w="92" h="77" extrusionOk="0">
                  <a:moveTo>
                    <a:pt x="63" y="1"/>
                  </a:moveTo>
                  <a:cubicBezTo>
                    <a:pt x="59" y="1"/>
                    <a:pt x="55" y="2"/>
                    <a:pt x="51" y="5"/>
                  </a:cubicBezTo>
                  <a:lnTo>
                    <a:pt x="15" y="34"/>
                  </a:lnTo>
                  <a:cubicBezTo>
                    <a:pt x="0" y="41"/>
                    <a:pt x="0" y="55"/>
                    <a:pt x="15" y="70"/>
                  </a:cubicBezTo>
                  <a:cubicBezTo>
                    <a:pt x="15" y="70"/>
                    <a:pt x="22" y="77"/>
                    <a:pt x="29" y="77"/>
                  </a:cubicBezTo>
                  <a:cubicBezTo>
                    <a:pt x="36" y="77"/>
                    <a:pt x="36" y="70"/>
                    <a:pt x="36" y="70"/>
                  </a:cubicBezTo>
                  <a:lnTo>
                    <a:pt x="80" y="41"/>
                  </a:lnTo>
                  <a:cubicBezTo>
                    <a:pt x="91" y="23"/>
                    <a:pt x="79" y="1"/>
                    <a:pt x="6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1;p60">
              <a:extLst>
                <a:ext uri="{FF2B5EF4-FFF2-40B4-BE49-F238E27FC236}">
                  <a16:creationId xmlns:a16="http://schemas.microsoft.com/office/drawing/2014/main" id="{35377E5F-24DD-A932-4E15-FD0E5935D693}"/>
                </a:ext>
              </a:extLst>
            </p:cNvPr>
            <p:cNvSpPr/>
            <p:nvPr/>
          </p:nvSpPr>
          <p:spPr>
            <a:xfrm>
              <a:off x="4199987" y="4759950"/>
              <a:ext cx="5296" cy="5165"/>
            </a:xfrm>
            <a:custGeom>
              <a:avLst/>
              <a:gdLst/>
              <a:ahLst/>
              <a:cxnLst/>
              <a:rect l="l" t="t" r="r" b="b"/>
              <a:pathLst>
                <a:path w="81" h="79" extrusionOk="0">
                  <a:moveTo>
                    <a:pt x="23" y="1"/>
                  </a:moveTo>
                  <a:cubicBezTo>
                    <a:pt x="17" y="1"/>
                    <a:pt x="12" y="3"/>
                    <a:pt x="8" y="6"/>
                  </a:cubicBezTo>
                  <a:cubicBezTo>
                    <a:pt x="1" y="14"/>
                    <a:pt x="1" y="28"/>
                    <a:pt x="8" y="42"/>
                  </a:cubicBezTo>
                  <a:lnTo>
                    <a:pt x="44" y="71"/>
                  </a:lnTo>
                  <a:cubicBezTo>
                    <a:pt x="44" y="71"/>
                    <a:pt x="51" y="79"/>
                    <a:pt x="59" y="79"/>
                  </a:cubicBezTo>
                  <a:cubicBezTo>
                    <a:pt x="66" y="79"/>
                    <a:pt x="66" y="71"/>
                    <a:pt x="73" y="71"/>
                  </a:cubicBezTo>
                  <a:cubicBezTo>
                    <a:pt x="80" y="64"/>
                    <a:pt x="80" y="50"/>
                    <a:pt x="73" y="35"/>
                  </a:cubicBezTo>
                  <a:lnTo>
                    <a:pt x="37" y="6"/>
                  </a:lnTo>
                  <a:cubicBezTo>
                    <a:pt x="33" y="3"/>
                    <a:pt x="28" y="1"/>
                    <a:pt x="2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92;p60">
              <a:extLst>
                <a:ext uri="{FF2B5EF4-FFF2-40B4-BE49-F238E27FC236}">
                  <a16:creationId xmlns:a16="http://schemas.microsoft.com/office/drawing/2014/main" id="{86215560-4723-E3C7-6315-B770ECB6CAD2}"/>
                </a:ext>
              </a:extLst>
            </p:cNvPr>
            <p:cNvSpPr/>
            <p:nvPr/>
          </p:nvSpPr>
          <p:spPr>
            <a:xfrm>
              <a:off x="4543310" y="4752300"/>
              <a:ext cx="5819" cy="5296"/>
            </a:xfrm>
            <a:custGeom>
              <a:avLst/>
              <a:gdLst/>
              <a:ahLst/>
              <a:cxnLst/>
              <a:rect l="l" t="t" r="r" b="b"/>
              <a:pathLst>
                <a:path w="89" h="81" extrusionOk="0">
                  <a:moveTo>
                    <a:pt x="61" y="0"/>
                  </a:moveTo>
                  <a:cubicBezTo>
                    <a:pt x="55" y="0"/>
                    <a:pt x="49" y="3"/>
                    <a:pt x="44" y="8"/>
                  </a:cubicBezTo>
                  <a:lnTo>
                    <a:pt x="8" y="37"/>
                  </a:lnTo>
                  <a:cubicBezTo>
                    <a:pt x="1" y="44"/>
                    <a:pt x="1" y="58"/>
                    <a:pt x="8" y="73"/>
                  </a:cubicBezTo>
                  <a:cubicBezTo>
                    <a:pt x="15" y="73"/>
                    <a:pt x="22" y="73"/>
                    <a:pt x="29" y="80"/>
                  </a:cubicBezTo>
                  <a:cubicBezTo>
                    <a:pt x="29" y="73"/>
                    <a:pt x="37" y="73"/>
                    <a:pt x="44" y="73"/>
                  </a:cubicBezTo>
                  <a:lnTo>
                    <a:pt x="73" y="37"/>
                  </a:lnTo>
                  <a:cubicBezTo>
                    <a:pt x="89" y="21"/>
                    <a:pt x="77" y="0"/>
                    <a:pt x="6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93;p60">
              <a:extLst>
                <a:ext uri="{FF2B5EF4-FFF2-40B4-BE49-F238E27FC236}">
                  <a16:creationId xmlns:a16="http://schemas.microsoft.com/office/drawing/2014/main" id="{4A01AE04-6D28-8551-65CD-F26C8B88CD3F}"/>
                </a:ext>
              </a:extLst>
            </p:cNvPr>
            <p:cNvSpPr/>
            <p:nvPr/>
          </p:nvSpPr>
          <p:spPr>
            <a:xfrm>
              <a:off x="4180699" y="4740662"/>
              <a:ext cx="5231" cy="5623"/>
            </a:xfrm>
            <a:custGeom>
              <a:avLst/>
              <a:gdLst/>
              <a:ahLst/>
              <a:cxnLst/>
              <a:rect l="l" t="t" r="r" b="b"/>
              <a:pathLst>
                <a:path w="80" h="86" extrusionOk="0">
                  <a:moveTo>
                    <a:pt x="23" y="0"/>
                  </a:moveTo>
                  <a:cubicBezTo>
                    <a:pt x="16" y="0"/>
                    <a:pt x="11" y="2"/>
                    <a:pt x="7" y="6"/>
                  </a:cubicBezTo>
                  <a:cubicBezTo>
                    <a:pt x="0" y="20"/>
                    <a:pt x="0" y="35"/>
                    <a:pt x="7" y="42"/>
                  </a:cubicBezTo>
                  <a:cubicBezTo>
                    <a:pt x="15" y="56"/>
                    <a:pt x="29" y="63"/>
                    <a:pt x="36" y="78"/>
                  </a:cubicBezTo>
                  <a:cubicBezTo>
                    <a:pt x="44" y="78"/>
                    <a:pt x="51" y="85"/>
                    <a:pt x="58" y="85"/>
                  </a:cubicBezTo>
                  <a:cubicBezTo>
                    <a:pt x="58" y="85"/>
                    <a:pt x="65" y="78"/>
                    <a:pt x="72" y="78"/>
                  </a:cubicBezTo>
                  <a:cubicBezTo>
                    <a:pt x="80" y="63"/>
                    <a:pt x="80" y="49"/>
                    <a:pt x="72" y="42"/>
                  </a:cubicBezTo>
                  <a:cubicBezTo>
                    <a:pt x="58" y="35"/>
                    <a:pt x="51" y="20"/>
                    <a:pt x="44" y="6"/>
                  </a:cubicBezTo>
                  <a:cubicBezTo>
                    <a:pt x="36" y="2"/>
                    <a:pt x="29" y="0"/>
                    <a:pt x="2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94;p60">
              <a:extLst>
                <a:ext uri="{FF2B5EF4-FFF2-40B4-BE49-F238E27FC236}">
                  <a16:creationId xmlns:a16="http://schemas.microsoft.com/office/drawing/2014/main" id="{78C220FC-D13B-6CE4-0F00-A20F50807BC2}"/>
                </a:ext>
              </a:extLst>
            </p:cNvPr>
            <p:cNvSpPr/>
            <p:nvPr/>
          </p:nvSpPr>
          <p:spPr>
            <a:xfrm>
              <a:off x="4561683" y="4732489"/>
              <a:ext cx="5950" cy="5296"/>
            </a:xfrm>
            <a:custGeom>
              <a:avLst/>
              <a:gdLst/>
              <a:ahLst/>
              <a:cxnLst/>
              <a:rect l="l" t="t" r="r" b="b"/>
              <a:pathLst>
                <a:path w="91" h="81" extrusionOk="0">
                  <a:moveTo>
                    <a:pt x="58" y="0"/>
                  </a:moveTo>
                  <a:cubicBezTo>
                    <a:pt x="53" y="0"/>
                    <a:pt x="48" y="3"/>
                    <a:pt x="44" y="8"/>
                  </a:cubicBezTo>
                  <a:lnTo>
                    <a:pt x="15" y="44"/>
                  </a:lnTo>
                  <a:cubicBezTo>
                    <a:pt x="1" y="51"/>
                    <a:pt x="1" y="66"/>
                    <a:pt x="15" y="73"/>
                  </a:cubicBezTo>
                  <a:cubicBezTo>
                    <a:pt x="15" y="80"/>
                    <a:pt x="22" y="80"/>
                    <a:pt x="30" y="80"/>
                  </a:cubicBezTo>
                  <a:cubicBezTo>
                    <a:pt x="37" y="80"/>
                    <a:pt x="44" y="80"/>
                    <a:pt x="51" y="73"/>
                  </a:cubicBezTo>
                  <a:cubicBezTo>
                    <a:pt x="59" y="59"/>
                    <a:pt x="66" y="51"/>
                    <a:pt x="80" y="37"/>
                  </a:cubicBezTo>
                  <a:cubicBezTo>
                    <a:pt x="91" y="21"/>
                    <a:pt x="73" y="0"/>
                    <a:pt x="5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95;p60">
              <a:extLst>
                <a:ext uri="{FF2B5EF4-FFF2-40B4-BE49-F238E27FC236}">
                  <a16:creationId xmlns:a16="http://schemas.microsoft.com/office/drawing/2014/main" id="{3BCBA6A7-65E1-5254-B68A-2686B3820FA8}"/>
                </a:ext>
              </a:extLst>
            </p:cNvPr>
            <p:cNvSpPr/>
            <p:nvPr/>
          </p:nvSpPr>
          <p:spPr>
            <a:xfrm>
              <a:off x="4163242" y="4719870"/>
              <a:ext cx="5231" cy="5623"/>
            </a:xfrm>
            <a:custGeom>
              <a:avLst/>
              <a:gdLst/>
              <a:ahLst/>
              <a:cxnLst/>
              <a:rect l="l" t="t" r="r" b="b"/>
              <a:pathLst>
                <a:path w="80" h="86" extrusionOk="0">
                  <a:moveTo>
                    <a:pt x="29" y="1"/>
                  </a:moveTo>
                  <a:cubicBezTo>
                    <a:pt x="24" y="1"/>
                    <a:pt x="18" y="3"/>
                    <a:pt x="15" y="6"/>
                  </a:cubicBezTo>
                  <a:cubicBezTo>
                    <a:pt x="0" y="14"/>
                    <a:pt x="0" y="28"/>
                    <a:pt x="15" y="35"/>
                  </a:cubicBezTo>
                  <a:lnTo>
                    <a:pt x="44" y="78"/>
                  </a:lnTo>
                  <a:cubicBezTo>
                    <a:pt x="44" y="78"/>
                    <a:pt x="51" y="86"/>
                    <a:pt x="58" y="86"/>
                  </a:cubicBezTo>
                  <a:cubicBezTo>
                    <a:pt x="65" y="78"/>
                    <a:pt x="65" y="78"/>
                    <a:pt x="65" y="78"/>
                  </a:cubicBezTo>
                  <a:cubicBezTo>
                    <a:pt x="80" y="64"/>
                    <a:pt x="80" y="57"/>
                    <a:pt x="72" y="42"/>
                  </a:cubicBezTo>
                  <a:lnTo>
                    <a:pt x="44" y="6"/>
                  </a:lnTo>
                  <a:cubicBezTo>
                    <a:pt x="40" y="3"/>
                    <a:pt x="35" y="1"/>
                    <a:pt x="2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96;p60">
              <a:extLst>
                <a:ext uri="{FF2B5EF4-FFF2-40B4-BE49-F238E27FC236}">
                  <a16:creationId xmlns:a16="http://schemas.microsoft.com/office/drawing/2014/main" id="{3236B421-3095-FBCE-A422-2531C64FEC6F}"/>
                </a:ext>
              </a:extLst>
            </p:cNvPr>
            <p:cNvSpPr/>
            <p:nvPr/>
          </p:nvSpPr>
          <p:spPr>
            <a:xfrm>
              <a:off x="4578225" y="4710651"/>
              <a:ext cx="4773" cy="5427"/>
            </a:xfrm>
            <a:custGeom>
              <a:avLst/>
              <a:gdLst/>
              <a:ahLst/>
              <a:cxnLst/>
              <a:rect l="l" t="t" r="r" b="b"/>
              <a:pathLst>
                <a:path w="73" h="83" extrusionOk="0">
                  <a:moveTo>
                    <a:pt x="53" y="0"/>
                  </a:moveTo>
                  <a:cubicBezTo>
                    <a:pt x="43" y="0"/>
                    <a:pt x="34" y="5"/>
                    <a:pt x="29" y="10"/>
                  </a:cubicBezTo>
                  <a:cubicBezTo>
                    <a:pt x="22" y="25"/>
                    <a:pt x="15" y="39"/>
                    <a:pt x="7" y="46"/>
                  </a:cubicBezTo>
                  <a:cubicBezTo>
                    <a:pt x="0" y="61"/>
                    <a:pt x="0" y="75"/>
                    <a:pt x="15" y="82"/>
                  </a:cubicBezTo>
                  <a:lnTo>
                    <a:pt x="22" y="82"/>
                  </a:lnTo>
                  <a:cubicBezTo>
                    <a:pt x="29" y="82"/>
                    <a:pt x="36" y="82"/>
                    <a:pt x="44" y="75"/>
                  </a:cubicBezTo>
                  <a:lnTo>
                    <a:pt x="72" y="39"/>
                  </a:lnTo>
                  <a:cubicBezTo>
                    <a:pt x="72" y="25"/>
                    <a:pt x="72" y="10"/>
                    <a:pt x="65" y="3"/>
                  </a:cubicBezTo>
                  <a:cubicBezTo>
                    <a:pt x="61" y="1"/>
                    <a:pt x="57" y="0"/>
                    <a:pt x="5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97;p60">
              <a:extLst>
                <a:ext uri="{FF2B5EF4-FFF2-40B4-BE49-F238E27FC236}">
                  <a16:creationId xmlns:a16="http://schemas.microsoft.com/office/drawing/2014/main" id="{F1F0B217-C8CA-DD46-2CFC-4E0D2809590D}"/>
                </a:ext>
              </a:extLst>
            </p:cNvPr>
            <p:cNvSpPr/>
            <p:nvPr/>
          </p:nvSpPr>
          <p:spPr>
            <a:xfrm>
              <a:off x="4149054" y="4697444"/>
              <a:ext cx="4838" cy="5427"/>
            </a:xfrm>
            <a:custGeom>
              <a:avLst/>
              <a:gdLst/>
              <a:ahLst/>
              <a:cxnLst/>
              <a:rect l="l" t="t" r="r" b="b"/>
              <a:pathLst>
                <a:path w="74" h="83" extrusionOk="0">
                  <a:moveTo>
                    <a:pt x="28" y="0"/>
                  </a:moveTo>
                  <a:cubicBezTo>
                    <a:pt x="24" y="0"/>
                    <a:pt x="20" y="1"/>
                    <a:pt x="15" y="3"/>
                  </a:cubicBezTo>
                  <a:cubicBezTo>
                    <a:pt x="8" y="10"/>
                    <a:pt x="1" y="25"/>
                    <a:pt x="8" y="32"/>
                  </a:cubicBezTo>
                  <a:cubicBezTo>
                    <a:pt x="15" y="46"/>
                    <a:pt x="23" y="61"/>
                    <a:pt x="30" y="75"/>
                  </a:cubicBezTo>
                  <a:cubicBezTo>
                    <a:pt x="37" y="82"/>
                    <a:pt x="44" y="82"/>
                    <a:pt x="51" y="82"/>
                  </a:cubicBezTo>
                  <a:lnTo>
                    <a:pt x="66" y="82"/>
                  </a:lnTo>
                  <a:cubicBezTo>
                    <a:pt x="73" y="75"/>
                    <a:pt x="73" y="61"/>
                    <a:pt x="73" y="54"/>
                  </a:cubicBezTo>
                  <a:lnTo>
                    <a:pt x="51" y="10"/>
                  </a:lnTo>
                  <a:cubicBezTo>
                    <a:pt x="46" y="5"/>
                    <a:pt x="38" y="0"/>
                    <a:pt x="2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98;p60">
              <a:extLst>
                <a:ext uri="{FF2B5EF4-FFF2-40B4-BE49-F238E27FC236}">
                  <a16:creationId xmlns:a16="http://schemas.microsoft.com/office/drawing/2014/main" id="{2E9CE20D-1EC2-6082-1565-F7BF948F095D}"/>
                </a:ext>
              </a:extLst>
            </p:cNvPr>
            <p:cNvSpPr/>
            <p:nvPr/>
          </p:nvSpPr>
          <p:spPr>
            <a:xfrm>
              <a:off x="4591889" y="4687506"/>
              <a:ext cx="5231" cy="5623"/>
            </a:xfrm>
            <a:custGeom>
              <a:avLst/>
              <a:gdLst/>
              <a:ahLst/>
              <a:cxnLst/>
              <a:rect l="l" t="t" r="r" b="b"/>
              <a:pathLst>
                <a:path w="80" h="86" extrusionOk="0">
                  <a:moveTo>
                    <a:pt x="51" y="1"/>
                  </a:moveTo>
                  <a:cubicBezTo>
                    <a:pt x="44" y="1"/>
                    <a:pt x="35" y="8"/>
                    <a:pt x="29" y="18"/>
                  </a:cubicBezTo>
                  <a:lnTo>
                    <a:pt x="8" y="54"/>
                  </a:lnTo>
                  <a:cubicBezTo>
                    <a:pt x="0" y="69"/>
                    <a:pt x="8" y="83"/>
                    <a:pt x="22" y="83"/>
                  </a:cubicBezTo>
                  <a:lnTo>
                    <a:pt x="29" y="83"/>
                  </a:lnTo>
                  <a:cubicBezTo>
                    <a:pt x="31" y="85"/>
                    <a:pt x="34" y="86"/>
                    <a:pt x="36" y="86"/>
                  </a:cubicBezTo>
                  <a:cubicBezTo>
                    <a:pt x="41" y="86"/>
                    <a:pt x="46" y="81"/>
                    <a:pt x="51" y="76"/>
                  </a:cubicBezTo>
                  <a:lnTo>
                    <a:pt x="73" y="40"/>
                  </a:lnTo>
                  <a:cubicBezTo>
                    <a:pt x="80" y="25"/>
                    <a:pt x="73" y="11"/>
                    <a:pt x="58" y="4"/>
                  </a:cubicBezTo>
                  <a:cubicBezTo>
                    <a:pt x="56" y="2"/>
                    <a:pt x="54" y="1"/>
                    <a:pt x="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99;p60">
              <a:extLst>
                <a:ext uri="{FF2B5EF4-FFF2-40B4-BE49-F238E27FC236}">
                  <a16:creationId xmlns:a16="http://schemas.microsoft.com/office/drawing/2014/main" id="{55A9E7F6-E8BB-2810-95E6-F75FAEAFD6AC}"/>
                </a:ext>
              </a:extLst>
            </p:cNvPr>
            <p:cNvSpPr/>
            <p:nvPr/>
          </p:nvSpPr>
          <p:spPr>
            <a:xfrm>
              <a:off x="4136827" y="4673383"/>
              <a:ext cx="4315" cy="5884"/>
            </a:xfrm>
            <a:custGeom>
              <a:avLst/>
              <a:gdLst/>
              <a:ahLst/>
              <a:cxnLst/>
              <a:rect l="l" t="t" r="r" b="b"/>
              <a:pathLst>
                <a:path w="66" h="90" extrusionOk="0">
                  <a:moveTo>
                    <a:pt x="23" y="0"/>
                  </a:moveTo>
                  <a:cubicBezTo>
                    <a:pt x="20" y="0"/>
                    <a:pt x="17" y="1"/>
                    <a:pt x="15" y="3"/>
                  </a:cubicBezTo>
                  <a:cubicBezTo>
                    <a:pt x="0" y="3"/>
                    <a:pt x="0" y="18"/>
                    <a:pt x="0" y="32"/>
                  </a:cubicBezTo>
                  <a:cubicBezTo>
                    <a:pt x="8" y="47"/>
                    <a:pt x="15" y="61"/>
                    <a:pt x="22" y="75"/>
                  </a:cubicBezTo>
                  <a:cubicBezTo>
                    <a:pt x="22" y="83"/>
                    <a:pt x="37" y="90"/>
                    <a:pt x="44" y="90"/>
                  </a:cubicBezTo>
                  <a:cubicBezTo>
                    <a:pt x="44" y="90"/>
                    <a:pt x="51" y="83"/>
                    <a:pt x="51" y="83"/>
                  </a:cubicBezTo>
                  <a:cubicBezTo>
                    <a:pt x="65" y="83"/>
                    <a:pt x="65" y="68"/>
                    <a:pt x="65" y="54"/>
                  </a:cubicBezTo>
                  <a:lnTo>
                    <a:pt x="44" y="11"/>
                  </a:lnTo>
                  <a:cubicBezTo>
                    <a:pt x="39" y="5"/>
                    <a:pt x="30" y="0"/>
                    <a:pt x="2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0;p60">
              <a:extLst>
                <a:ext uri="{FF2B5EF4-FFF2-40B4-BE49-F238E27FC236}">
                  <a16:creationId xmlns:a16="http://schemas.microsoft.com/office/drawing/2014/main" id="{10F89C16-CA2A-A571-AEF0-29BC42D5FD9A}"/>
                </a:ext>
              </a:extLst>
            </p:cNvPr>
            <p:cNvSpPr/>
            <p:nvPr/>
          </p:nvSpPr>
          <p:spPr>
            <a:xfrm>
              <a:off x="4603658" y="4663118"/>
              <a:ext cx="4642" cy="5819"/>
            </a:xfrm>
            <a:custGeom>
              <a:avLst/>
              <a:gdLst/>
              <a:ahLst/>
              <a:cxnLst/>
              <a:rect l="l" t="t" r="r" b="b"/>
              <a:pathLst>
                <a:path w="71" h="89" extrusionOk="0">
                  <a:moveTo>
                    <a:pt x="42" y="0"/>
                  </a:moveTo>
                  <a:cubicBezTo>
                    <a:pt x="33" y="0"/>
                    <a:pt x="25" y="5"/>
                    <a:pt x="22" y="16"/>
                  </a:cubicBezTo>
                  <a:cubicBezTo>
                    <a:pt x="15" y="30"/>
                    <a:pt x="8" y="45"/>
                    <a:pt x="1" y="59"/>
                  </a:cubicBezTo>
                  <a:cubicBezTo>
                    <a:pt x="1" y="67"/>
                    <a:pt x="1" y="81"/>
                    <a:pt x="15" y="88"/>
                  </a:cubicBezTo>
                  <a:lnTo>
                    <a:pt x="22" y="88"/>
                  </a:lnTo>
                  <a:cubicBezTo>
                    <a:pt x="30" y="88"/>
                    <a:pt x="44" y="81"/>
                    <a:pt x="44" y="74"/>
                  </a:cubicBezTo>
                  <a:cubicBezTo>
                    <a:pt x="51" y="59"/>
                    <a:pt x="58" y="45"/>
                    <a:pt x="66" y="30"/>
                  </a:cubicBezTo>
                  <a:cubicBezTo>
                    <a:pt x="70" y="13"/>
                    <a:pt x="55" y="0"/>
                    <a:pt x="4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1;p60">
              <a:extLst>
                <a:ext uri="{FF2B5EF4-FFF2-40B4-BE49-F238E27FC236}">
                  <a16:creationId xmlns:a16="http://schemas.microsoft.com/office/drawing/2014/main" id="{9E96A69A-0E05-2E8F-8990-ADF6CA767DFE}"/>
                </a:ext>
              </a:extLst>
            </p:cNvPr>
            <p:cNvSpPr/>
            <p:nvPr/>
          </p:nvSpPr>
          <p:spPr>
            <a:xfrm>
              <a:off x="4126955" y="4648080"/>
              <a:ext cx="4250" cy="5754"/>
            </a:xfrm>
            <a:custGeom>
              <a:avLst/>
              <a:gdLst/>
              <a:ahLst/>
              <a:cxnLst/>
              <a:rect l="l" t="t" r="r" b="b"/>
              <a:pathLst>
                <a:path w="65" h="88" extrusionOk="0">
                  <a:moveTo>
                    <a:pt x="22" y="1"/>
                  </a:moveTo>
                  <a:cubicBezTo>
                    <a:pt x="7" y="8"/>
                    <a:pt x="0" y="15"/>
                    <a:pt x="7" y="30"/>
                  </a:cubicBezTo>
                  <a:lnTo>
                    <a:pt x="22" y="73"/>
                  </a:lnTo>
                  <a:cubicBezTo>
                    <a:pt x="22" y="87"/>
                    <a:pt x="36" y="87"/>
                    <a:pt x="43" y="87"/>
                  </a:cubicBezTo>
                  <a:lnTo>
                    <a:pt x="51" y="87"/>
                  </a:lnTo>
                  <a:cubicBezTo>
                    <a:pt x="65" y="87"/>
                    <a:pt x="65" y="73"/>
                    <a:pt x="65" y="59"/>
                  </a:cubicBezTo>
                  <a:cubicBezTo>
                    <a:pt x="58" y="44"/>
                    <a:pt x="58" y="30"/>
                    <a:pt x="51" y="15"/>
                  </a:cubicBezTo>
                  <a:cubicBezTo>
                    <a:pt x="43" y="8"/>
                    <a:pt x="36" y="1"/>
                    <a:pt x="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02;p60">
              <a:extLst>
                <a:ext uri="{FF2B5EF4-FFF2-40B4-BE49-F238E27FC236}">
                  <a16:creationId xmlns:a16="http://schemas.microsoft.com/office/drawing/2014/main" id="{EEC32E70-D00B-F42C-E895-D0333ED2A69B}"/>
                </a:ext>
              </a:extLst>
            </p:cNvPr>
            <p:cNvSpPr/>
            <p:nvPr/>
          </p:nvSpPr>
          <p:spPr>
            <a:xfrm>
              <a:off x="4612158" y="4637292"/>
              <a:ext cx="4577" cy="5688"/>
            </a:xfrm>
            <a:custGeom>
              <a:avLst/>
              <a:gdLst/>
              <a:ahLst/>
              <a:cxnLst/>
              <a:rect l="l" t="t" r="r" b="b"/>
              <a:pathLst>
                <a:path w="70" h="87" extrusionOk="0">
                  <a:moveTo>
                    <a:pt x="40" y="0"/>
                  </a:moveTo>
                  <a:cubicBezTo>
                    <a:pt x="29" y="0"/>
                    <a:pt x="18" y="6"/>
                    <a:pt x="15" y="22"/>
                  </a:cubicBezTo>
                  <a:cubicBezTo>
                    <a:pt x="15" y="36"/>
                    <a:pt x="8" y="43"/>
                    <a:pt x="8" y="65"/>
                  </a:cubicBezTo>
                  <a:cubicBezTo>
                    <a:pt x="1" y="72"/>
                    <a:pt x="8" y="86"/>
                    <a:pt x="22" y="86"/>
                  </a:cubicBezTo>
                  <a:lnTo>
                    <a:pt x="29" y="86"/>
                  </a:lnTo>
                  <a:cubicBezTo>
                    <a:pt x="37" y="86"/>
                    <a:pt x="44" y="86"/>
                    <a:pt x="51" y="72"/>
                  </a:cubicBezTo>
                  <a:cubicBezTo>
                    <a:pt x="51" y="58"/>
                    <a:pt x="65" y="43"/>
                    <a:pt x="65" y="29"/>
                  </a:cubicBezTo>
                  <a:cubicBezTo>
                    <a:pt x="70" y="12"/>
                    <a:pt x="54" y="0"/>
                    <a:pt x="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03;p60">
              <a:extLst>
                <a:ext uri="{FF2B5EF4-FFF2-40B4-BE49-F238E27FC236}">
                  <a16:creationId xmlns:a16="http://schemas.microsoft.com/office/drawing/2014/main" id="{B0EEFECF-D969-7906-851D-195B16DE7000}"/>
                </a:ext>
              </a:extLst>
            </p:cNvPr>
            <p:cNvSpPr/>
            <p:nvPr/>
          </p:nvSpPr>
          <p:spPr>
            <a:xfrm>
              <a:off x="4120351" y="4622058"/>
              <a:ext cx="3792" cy="5819"/>
            </a:xfrm>
            <a:custGeom>
              <a:avLst/>
              <a:gdLst/>
              <a:ahLst/>
              <a:cxnLst/>
              <a:rect l="l" t="t" r="r" b="b"/>
              <a:pathLst>
                <a:path w="58" h="89" extrusionOk="0">
                  <a:moveTo>
                    <a:pt x="27" y="0"/>
                  </a:moveTo>
                  <a:cubicBezTo>
                    <a:pt x="25" y="0"/>
                    <a:pt x="23" y="1"/>
                    <a:pt x="22" y="2"/>
                  </a:cubicBezTo>
                  <a:cubicBezTo>
                    <a:pt x="7" y="2"/>
                    <a:pt x="0" y="17"/>
                    <a:pt x="0" y="31"/>
                  </a:cubicBezTo>
                  <a:cubicBezTo>
                    <a:pt x="7" y="45"/>
                    <a:pt x="14" y="60"/>
                    <a:pt x="14" y="74"/>
                  </a:cubicBezTo>
                  <a:cubicBezTo>
                    <a:pt x="14" y="81"/>
                    <a:pt x="22" y="89"/>
                    <a:pt x="36" y="89"/>
                  </a:cubicBezTo>
                  <a:cubicBezTo>
                    <a:pt x="51" y="89"/>
                    <a:pt x="58" y="74"/>
                    <a:pt x="58" y="60"/>
                  </a:cubicBezTo>
                  <a:cubicBezTo>
                    <a:pt x="51" y="45"/>
                    <a:pt x="51" y="31"/>
                    <a:pt x="51" y="17"/>
                  </a:cubicBezTo>
                  <a:cubicBezTo>
                    <a:pt x="45" y="11"/>
                    <a:pt x="34" y="0"/>
                    <a:pt x="2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04;p60">
              <a:extLst>
                <a:ext uri="{FF2B5EF4-FFF2-40B4-BE49-F238E27FC236}">
                  <a16:creationId xmlns:a16="http://schemas.microsoft.com/office/drawing/2014/main" id="{2F6C9A2F-73D8-405C-43CD-DBB828D1E27F}"/>
                </a:ext>
              </a:extLst>
            </p:cNvPr>
            <p:cNvSpPr/>
            <p:nvPr/>
          </p:nvSpPr>
          <p:spPr>
            <a:xfrm>
              <a:off x="4618762" y="4611074"/>
              <a:ext cx="3400" cy="5950"/>
            </a:xfrm>
            <a:custGeom>
              <a:avLst/>
              <a:gdLst/>
              <a:ahLst/>
              <a:cxnLst/>
              <a:rect l="l" t="t" r="r" b="b"/>
              <a:pathLst>
                <a:path w="52" h="91" extrusionOk="0">
                  <a:moveTo>
                    <a:pt x="28" y="0"/>
                  </a:moveTo>
                  <a:cubicBezTo>
                    <a:pt x="20" y="0"/>
                    <a:pt x="11" y="6"/>
                    <a:pt x="8" y="19"/>
                  </a:cubicBezTo>
                  <a:lnTo>
                    <a:pt x="1" y="62"/>
                  </a:lnTo>
                  <a:cubicBezTo>
                    <a:pt x="1" y="76"/>
                    <a:pt x="8" y="84"/>
                    <a:pt x="15" y="91"/>
                  </a:cubicBezTo>
                  <a:cubicBezTo>
                    <a:pt x="29" y="91"/>
                    <a:pt x="44" y="84"/>
                    <a:pt x="44" y="69"/>
                  </a:cubicBezTo>
                  <a:lnTo>
                    <a:pt x="51" y="26"/>
                  </a:lnTo>
                  <a:cubicBezTo>
                    <a:pt x="51" y="10"/>
                    <a:pt x="40" y="0"/>
                    <a:pt x="2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05;p60">
              <a:extLst>
                <a:ext uri="{FF2B5EF4-FFF2-40B4-BE49-F238E27FC236}">
                  <a16:creationId xmlns:a16="http://schemas.microsoft.com/office/drawing/2014/main" id="{D3EE0E32-B4C5-D4F6-ED4F-2F0F53CDC1C3}"/>
                </a:ext>
              </a:extLst>
            </p:cNvPr>
            <p:cNvSpPr/>
            <p:nvPr/>
          </p:nvSpPr>
          <p:spPr>
            <a:xfrm>
              <a:off x="4116559" y="4595316"/>
              <a:ext cx="3335" cy="6146"/>
            </a:xfrm>
            <a:custGeom>
              <a:avLst/>
              <a:gdLst/>
              <a:ahLst/>
              <a:cxnLst/>
              <a:rect l="l" t="t" r="r" b="b"/>
              <a:pathLst>
                <a:path w="51" h="94" extrusionOk="0">
                  <a:moveTo>
                    <a:pt x="22" y="0"/>
                  </a:moveTo>
                  <a:cubicBezTo>
                    <a:pt x="15" y="0"/>
                    <a:pt x="0" y="14"/>
                    <a:pt x="8" y="29"/>
                  </a:cubicBezTo>
                  <a:lnTo>
                    <a:pt x="8" y="72"/>
                  </a:lnTo>
                  <a:cubicBezTo>
                    <a:pt x="8" y="87"/>
                    <a:pt x="15" y="94"/>
                    <a:pt x="29" y="94"/>
                  </a:cubicBezTo>
                  <a:cubicBezTo>
                    <a:pt x="44" y="94"/>
                    <a:pt x="51" y="79"/>
                    <a:pt x="51" y="65"/>
                  </a:cubicBezTo>
                  <a:lnTo>
                    <a:pt x="51" y="22"/>
                  </a:lnTo>
                  <a:cubicBezTo>
                    <a:pt x="44" y="7"/>
                    <a:pt x="36" y="0"/>
                    <a:pt x="2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06;p60">
              <a:extLst>
                <a:ext uri="{FF2B5EF4-FFF2-40B4-BE49-F238E27FC236}">
                  <a16:creationId xmlns:a16="http://schemas.microsoft.com/office/drawing/2014/main" id="{54348C5A-BF38-94F3-9E6B-13CC5C7FF58C}"/>
                </a:ext>
              </a:extLst>
            </p:cNvPr>
            <p:cNvSpPr/>
            <p:nvPr/>
          </p:nvSpPr>
          <p:spPr>
            <a:xfrm>
              <a:off x="4621573" y="4583940"/>
              <a:ext cx="2942" cy="6211"/>
            </a:xfrm>
            <a:custGeom>
              <a:avLst/>
              <a:gdLst/>
              <a:ahLst/>
              <a:cxnLst/>
              <a:rect l="l" t="t" r="r" b="b"/>
              <a:pathLst>
                <a:path w="45" h="95" extrusionOk="0">
                  <a:moveTo>
                    <a:pt x="22" y="1"/>
                  </a:moveTo>
                  <a:cubicBezTo>
                    <a:pt x="15" y="1"/>
                    <a:pt x="1" y="15"/>
                    <a:pt x="1" y="23"/>
                  </a:cubicBezTo>
                  <a:lnTo>
                    <a:pt x="1" y="73"/>
                  </a:lnTo>
                  <a:cubicBezTo>
                    <a:pt x="1" y="80"/>
                    <a:pt x="8" y="95"/>
                    <a:pt x="22" y="95"/>
                  </a:cubicBezTo>
                  <a:cubicBezTo>
                    <a:pt x="37" y="95"/>
                    <a:pt x="44" y="87"/>
                    <a:pt x="44" y="73"/>
                  </a:cubicBezTo>
                  <a:lnTo>
                    <a:pt x="44" y="30"/>
                  </a:lnTo>
                  <a:cubicBezTo>
                    <a:pt x="44" y="15"/>
                    <a:pt x="37" y="1"/>
                    <a:pt x="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07;p60">
              <a:extLst>
                <a:ext uri="{FF2B5EF4-FFF2-40B4-BE49-F238E27FC236}">
                  <a16:creationId xmlns:a16="http://schemas.microsoft.com/office/drawing/2014/main" id="{97DAF371-508D-C54E-E55C-AB212F516C49}"/>
                </a:ext>
              </a:extLst>
            </p:cNvPr>
            <p:cNvSpPr/>
            <p:nvPr/>
          </p:nvSpPr>
          <p:spPr>
            <a:xfrm>
              <a:off x="4115578" y="4567921"/>
              <a:ext cx="2942" cy="6669"/>
            </a:xfrm>
            <a:custGeom>
              <a:avLst/>
              <a:gdLst/>
              <a:ahLst/>
              <a:cxnLst/>
              <a:rect l="l" t="t" r="r" b="b"/>
              <a:pathLst>
                <a:path w="45" h="102" extrusionOk="0">
                  <a:moveTo>
                    <a:pt x="23" y="1"/>
                  </a:moveTo>
                  <a:cubicBezTo>
                    <a:pt x="8" y="1"/>
                    <a:pt x="1" y="8"/>
                    <a:pt x="1" y="22"/>
                  </a:cubicBezTo>
                  <a:lnTo>
                    <a:pt x="1" y="73"/>
                  </a:lnTo>
                  <a:cubicBezTo>
                    <a:pt x="1" y="87"/>
                    <a:pt x="8" y="102"/>
                    <a:pt x="23" y="102"/>
                  </a:cubicBezTo>
                  <a:cubicBezTo>
                    <a:pt x="37" y="102"/>
                    <a:pt x="44" y="87"/>
                    <a:pt x="44" y="80"/>
                  </a:cubicBezTo>
                  <a:lnTo>
                    <a:pt x="44" y="66"/>
                  </a:lnTo>
                  <a:lnTo>
                    <a:pt x="44" y="22"/>
                  </a:lnTo>
                  <a:cubicBezTo>
                    <a:pt x="44" y="8"/>
                    <a:pt x="37" y="1"/>
                    <a:pt x="2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08;p60">
              <a:extLst>
                <a:ext uri="{FF2B5EF4-FFF2-40B4-BE49-F238E27FC236}">
                  <a16:creationId xmlns:a16="http://schemas.microsoft.com/office/drawing/2014/main" id="{B7579130-3AF3-8BA2-5BDE-46265529159E}"/>
                </a:ext>
              </a:extLst>
            </p:cNvPr>
            <p:cNvSpPr/>
            <p:nvPr/>
          </p:nvSpPr>
          <p:spPr>
            <a:xfrm>
              <a:off x="4621573" y="4557068"/>
              <a:ext cx="3400" cy="6211"/>
            </a:xfrm>
            <a:custGeom>
              <a:avLst/>
              <a:gdLst/>
              <a:ahLst/>
              <a:cxnLst/>
              <a:rect l="l" t="t" r="r" b="b"/>
              <a:pathLst>
                <a:path w="52" h="95" extrusionOk="0">
                  <a:moveTo>
                    <a:pt x="30" y="1"/>
                  </a:moveTo>
                  <a:cubicBezTo>
                    <a:pt x="15" y="1"/>
                    <a:pt x="1" y="15"/>
                    <a:pt x="8" y="22"/>
                  </a:cubicBezTo>
                  <a:lnTo>
                    <a:pt x="8" y="73"/>
                  </a:lnTo>
                  <a:cubicBezTo>
                    <a:pt x="8" y="80"/>
                    <a:pt x="15" y="95"/>
                    <a:pt x="30" y="95"/>
                  </a:cubicBezTo>
                  <a:cubicBezTo>
                    <a:pt x="44" y="95"/>
                    <a:pt x="51" y="80"/>
                    <a:pt x="51" y="66"/>
                  </a:cubicBezTo>
                  <a:lnTo>
                    <a:pt x="51" y="22"/>
                  </a:lnTo>
                  <a:cubicBezTo>
                    <a:pt x="51" y="8"/>
                    <a:pt x="37" y="1"/>
                    <a:pt x="3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09;p60">
              <a:extLst>
                <a:ext uri="{FF2B5EF4-FFF2-40B4-BE49-F238E27FC236}">
                  <a16:creationId xmlns:a16="http://schemas.microsoft.com/office/drawing/2014/main" id="{C76DFC5F-467F-47BB-3295-B5A900537973}"/>
                </a:ext>
              </a:extLst>
            </p:cNvPr>
            <p:cNvSpPr/>
            <p:nvPr/>
          </p:nvSpPr>
          <p:spPr>
            <a:xfrm>
              <a:off x="4117016" y="4541245"/>
              <a:ext cx="3400" cy="6015"/>
            </a:xfrm>
            <a:custGeom>
              <a:avLst/>
              <a:gdLst/>
              <a:ahLst/>
              <a:cxnLst/>
              <a:rect l="l" t="t" r="r" b="b"/>
              <a:pathLst>
                <a:path w="52" h="92" extrusionOk="0">
                  <a:moveTo>
                    <a:pt x="26" y="0"/>
                  </a:moveTo>
                  <a:cubicBezTo>
                    <a:pt x="15" y="0"/>
                    <a:pt x="4" y="6"/>
                    <a:pt x="1" y="19"/>
                  </a:cubicBezTo>
                  <a:cubicBezTo>
                    <a:pt x="1" y="34"/>
                    <a:pt x="1" y="48"/>
                    <a:pt x="1" y="63"/>
                  </a:cubicBezTo>
                  <a:cubicBezTo>
                    <a:pt x="1" y="77"/>
                    <a:pt x="8" y="84"/>
                    <a:pt x="22" y="91"/>
                  </a:cubicBezTo>
                  <a:cubicBezTo>
                    <a:pt x="29" y="91"/>
                    <a:pt x="44" y="77"/>
                    <a:pt x="44" y="70"/>
                  </a:cubicBezTo>
                  <a:lnTo>
                    <a:pt x="51" y="19"/>
                  </a:lnTo>
                  <a:cubicBezTo>
                    <a:pt x="51" y="8"/>
                    <a:pt x="39" y="0"/>
                    <a:pt x="2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0;p60">
              <a:extLst>
                <a:ext uri="{FF2B5EF4-FFF2-40B4-BE49-F238E27FC236}">
                  <a16:creationId xmlns:a16="http://schemas.microsoft.com/office/drawing/2014/main" id="{9F35733F-63D3-4ED3-6B3D-FCFFB4929323}"/>
                </a:ext>
              </a:extLst>
            </p:cNvPr>
            <p:cNvSpPr/>
            <p:nvPr/>
          </p:nvSpPr>
          <p:spPr>
            <a:xfrm>
              <a:off x="4618762" y="4530195"/>
              <a:ext cx="3858" cy="6211"/>
            </a:xfrm>
            <a:custGeom>
              <a:avLst/>
              <a:gdLst/>
              <a:ahLst/>
              <a:cxnLst/>
              <a:rect l="l" t="t" r="r" b="b"/>
              <a:pathLst>
                <a:path w="59" h="95" extrusionOk="0">
                  <a:moveTo>
                    <a:pt x="22" y="1"/>
                  </a:moveTo>
                  <a:cubicBezTo>
                    <a:pt x="8" y="8"/>
                    <a:pt x="1" y="15"/>
                    <a:pt x="1" y="30"/>
                  </a:cubicBezTo>
                  <a:lnTo>
                    <a:pt x="8" y="73"/>
                  </a:lnTo>
                  <a:cubicBezTo>
                    <a:pt x="8" y="87"/>
                    <a:pt x="22" y="94"/>
                    <a:pt x="29" y="94"/>
                  </a:cubicBezTo>
                  <a:lnTo>
                    <a:pt x="37" y="94"/>
                  </a:lnTo>
                  <a:cubicBezTo>
                    <a:pt x="44" y="94"/>
                    <a:pt x="58" y="80"/>
                    <a:pt x="51" y="66"/>
                  </a:cubicBezTo>
                  <a:lnTo>
                    <a:pt x="44" y="22"/>
                  </a:lnTo>
                  <a:cubicBezTo>
                    <a:pt x="44" y="8"/>
                    <a:pt x="29" y="1"/>
                    <a:pt x="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1;p60">
              <a:extLst>
                <a:ext uri="{FF2B5EF4-FFF2-40B4-BE49-F238E27FC236}">
                  <a16:creationId xmlns:a16="http://schemas.microsoft.com/office/drawing/2014/main" id="{F8CBE94C-D07B-B401-795A-0B0F56FF835E}"/>
                </a:ext>
              </a:extLst>
            </p:cNvPr>
            <p:cNvSpPr/>
            <p:nvPr/>
          </p:nvSpPr>
          <p:spPr>
            <a:xfrm>
              <a:off x="4120809" y="4514504"/>
              <a:ext cx="3792" cy="5884"/>
            </a:xfrm>
            <a:custGeom>
              <a:avLst/>
              <a:gdLst/>
              <a:ahLst/>
              <a:cxnLst/>
              <a:rect l="l" t="t" r="r" b="b"/>
              <a:pathLst>
                <a:path w="58" h="90" extrusionOk="0">
                  <a:moveTo>
                    <a:pt x="33" y="1"/>
                  </a:moveTo>
                  <a:cubicBezTo>
                    <a:pt x="25" y="1"/>
                    <a:pt x="18" y="6"/>
                    <a:pt x="15" y="17"/>
                  </a:cubicBezTo>
                  <a:cubicBezTo>
                    <a:pt x="7" y="32"/>
                    <a:pt x="0" y="46"/>
                    <a:pt x="0" y="60"/>
                  </a:cubicBezTo>
                  <a:cubicBezTo>
                    <a:pt x="0" y="75"/>
                    <a:pt x="7" y="89"/>
                    <a:pt x="22" y="89"/>
                  </a:cubicBezTo>
                  <a:lnTo>
                    <a:pt x="29" y="89"/>
                  </a:lnTo>
                  <a:cubicBezTo>
                    <a:pt x="36" y="89"/>
                    <a:pt x="44" y="82"/>
                    <a:pt x="51" y="68"/>
                  </a:cubicBezTo>
                  <a:cubicBezTo>
                    <a:pt x="51" y="60"/>
                    <a:pt x="58" y="39"/>
                    <a:pt x="58" y="24"/>
                  </a:cubicBezTo>
                  <a:cubicBezTo>
                    <a:pt x="58" y="11"/>
                    <a:pt x="45" y="1"/>
                    <a:pt x="3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12;p60">
              <a:extLst>
                <a:ext uri="{FF2B5EF4-FFF2-40B4-BE49-F238E27FC236}">
                  <a16:creationId xmlns:a16="http://schemas.microsoft.com/office/drawing/2014/main" id="{D0A73423-5F2C-6E3C-07B4-21F1C7BFC202}"/>
                </a:ext>
              </a:extLst>
            </p:cNvPr>
            <p:cNvSpPr/>
            <p:nvPr/>
          </p:nvSpPr>
          <p:spPr>
            <a:xfrm>
              <a:off x="4613139" y="4504108"/>
              <a:ext cx="3792" cy="5884"/>
            </a:xfrm>
            <a:custGeom>
              <a:avLst/>
              <a:gdLst/>
              <a:ahLst/>
              <a:cxnLst/>
              <a:rect l="l" t="t" r="r" b="b"/>
              <a:pathLst>
                <a:path w="58" h="90" extrusionOk="0">
                  <a:moveTo>
                    <a:pt x="26" y="0"/>
                  </a:moveTo>
                  <a:cubicBezTo>
                    <a:pt x="22" y="0"/>
                    <a:pt x="18" y="1"/>
                    <a:pt x="14" y="3"/>
                  </a:cubicBezTo>
                  <a:cubicBezTo>
                    <a:pt x="7" y="3"/>
                    <a:pt x="0" y="17"/>
                    <a:pt x="0" y="25"/>
                  </a:cubicBezTo>
                  <a:cubicBezTo>
                    <a:pt x="7" y="39"/>
                    <a:pt x="14" y="54"/>
                    <a:pt x="14" y="75"/>
                  </a:cubicBezTo>
                  <a:cubicBezTo>
                    <a:pt x="14" y="82"/>
                    <a:pt x="22" y="90"/>
                    <a:pt x="36" y="90"/>
                  </a:cubicBezTo>
                  <a:lnTo>
                    <a:pt x="43" y="90"/>
                  </a:lnTo>
                  <a:cubicBezTo>
                    <a:pt x="50" y="82"/>
                    <a:pt x="58" y="75"/>
                    <a:pt x="58" y="61"/>
                  </a:cubicBezTo>
                  <a:cubicBezTo>
                    <a:pt x="50" y="46"/>
                    <a:pt x="43" y="32"/>
                    <a:pt x="43" y="17"/>
                  </a:cubicBezTo>
                  <a:cubicBezTo>
                    <a:pt x="43" y="7"/>
                    <a:pt x="36" y="0"/>
                    <a:pt x="2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13;p60">
              <a:extLst>
                <a:ext uri="{FF2B5EF4-FFF2-40B4-BE49-F238E27FC236}">
                  <a16:creationId xmlns:a16="http://schemas.microsoft.com/office/drawing/2014/main" id="{882CF78D-8155-052E-631A-3CF3C0F8EAEE}"/>
                </a:ext>
              </a:extLst>
            </p:cNvPr>
            <p:cNvSpPr/>
            <p:nvPr/>
          </p:nvSpPr>
          <p:spPr>
            <a:xfrm>
              <a:off x="4127870" y="4488547"/>
              <a:ext cx="4315" cy="5884"/>
            </a:xfrm>
            <a:custGeom>
              <a:avLst/>
              <a:gdLst/>
              <a:ahLst/>
              <a:cxnLst/>
              <a:rect l="l" t="t" r="r" b="b"/>
              <a:pathLst>
                <a:path w="66" h="90" extrusionOk="0">
                  <a:moveTo>
                    <a:pt x="40" y="0"/>
                  </a:moveTo>
                  <a:cubicBezTo>
                    <a:pt x="30" y="0"/>
                    <a:pt x="22" y="7"/>
                    <a:pt x="22" y="17"/>
                  </a:cubicBezTo>
                  <a:cubicBezTo>
                    <a:pt x="15" y="32"/>
                    <a:pt x="8" y="46"/>
                    <a:pt x="8" y="61"/>
                  </a:cubicBezTo>
                  <a:cubicBezTo>
                    <a:pt x="0" y="75"/>
                    <a:pt x="8" y="82"/>
                    <a:pt x="22" y="90"/>
                  </a:cubicBezTo>
                  <a:lnTo>
                    <a:pt x="29" y="90"/>
                  </a:lnTo>
                  <a:cubicBezTo>
                    <a:pt x="37" y="90"/>
                    <a:pt x="44" y="82"/>
                    <a:pt x="44" y="75"/>
                  </a:cubicBezTo>
                  <a:cubicBezTo>
                    <a:pt x="51" y="61"/>
                    <a:pt x="65" y="46"/>
                    <a:pt x="65" y="32"/>
                  </a:cubicBezTo>
                  <a:cubicBezTo>
                    <a:pt x="65" y="17"/>
                    <a:pt x="58" y="3"/>
                    <a:pt x="51" y="3"/>
                  </a:cubicBezTo>
                  <a:cubicBezTo>
                    <a:pt x="47" y="1"/>
                    <a:pt x="43" y="0"/>
                    <a:pt x="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14;p60">
              <a:extLst>
                <a:ext uri="{FF2B5EF4-FFF2-40B4-BE49-F238E27FC236}">
                  <a16:creationId xmlns:a16="http://schemas.microsoft.com/office/drawing/2014/main" id="{564E1A40-A604-23B1-6381-82CB2EBEC9B2}"/>
                </a:ext>
              </a:extLst>
            </p:cNvPr>
            <p:cNvSpPr/>
            <p:nvPr/>
          </p:nvSpPr>
          <p:spPr>
            <a:xfrm>
              <a:off x="4604639" y="4478347"/>
              <a:ext cx="4315" cy="5688"/>
            </a:xfrm>
            <a:custGeom>
              <a:avLst/>
              <a:gdLst/>
              <a:ahLst/>
              <a:cxnLst/>
              <a:rect l="l" t="t" r="r" b="b"/>
              <a:pathLst>
                <a:path w="66" h="87" extrusionOk="0">
                  <a:moveTo>
                    <a:pt x="15" y="0"/>
                  </a:moveTo>
                  <a:cubicBezTo>
                    <a:pt x="0" y="8"/>
                    <a:pt x="0" y="22"/>
                    <a:pt x="0" y="29"/>
                  </a:cubicBezTo>
                  <a:lnTo>
                    <a:pt x="22" y="72"/>
                  </a:lnTo>
                  <a:cubicBezTo>
                    <a:pt x="22" y="87"/>
                    <a:pt x="29" y="87"/>
                    <a:pt x="43" y="87"/>
                  </a:cubicBezTo>
                  <a:lnTo>
                    <a:pt x="51" y="87"/>
                  </a:lnTo>
                  <a:cubicBezTo>
                    <a:pt x="58" y="80"/>
                    <a:pt x="65" y="72"/>
                    <a:pt x="58" y="58"/>
                  </a:cubicBezTo>
                  <a:lnTo>
                    <a:pt x="43" y="15"/>
                  </a:lnTo>
                  <a:cubicBezTo>
                    <a:pt x="36" y="0"/>
                    <a:pt x="29" y="0"/>
                    <a:pt x="1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15;p60">
              <a:extLst>
                <a:ext uri="{FF2B5EF4-FFF2-40B4-BE49-F238E27FC236}">
                  <a16:creationId xmlns:a16="http://schemas.microsoft.com/office/drawing/2014/main" id="{A3B41DA9-ABB9-4044-61AE-D46526331AEF}"/>
                </a:ext>
              </a:extLst>
            </p:cNvPr>
            <p:cNvSpPr/>
            <p:nvPr/>
          </p:nvSpPr>
          <p:spPr>
            <a:xfrm>
              <a:off x="4137743" y="4463505"/>
              <a:ext cx="4838" cy="5819"/>
            </a:xfrm>
            <a:custGeom>
              <a:avLst/>
              <a:gdLst/>
              <a:ahLst/>
              <a:cxnLst/>
              <a:rect l="l" t="t" r="r" b="b"/>
              <a:pathLst>
                <a:path w="74" h="89" extrusionOk="0">
                  <a:moveTo>
                    <a:pt x="44" y="1"/>
                  </a:moveTo>
                  <a:cubicBezTo>
                    <a:pt x="37" y="1"/>
                    <a:pt x="28" y="8"/>
                    <a:pt x="23" y="18"/>
                  </a:cubicBezTo>
                  <a:lnTo>
                    <a:pt x="8" y="54"/>
                  </a:lnTo>
                  <a:cubicBezTo>
                    <a:pt x="1" y="69"/>
                    <a:pt x="1" y="83"/>
                    <a:pt x="15" y="83"/>
                  </a:cubicBezTo>
                  <a:cubicBezTo>
                    <a:pt x="15" y="87"/>
                    <a:pt x="17" y="89"/>
                    <a:pt x="19" y="89"/>
                  </a:cubicBezTo>
                  <a:cubicBezTo>
                    <a:pt x="21" y="89"/>
                    <a:pt x="23" y="87"/>
                    <a:pt x="23" y="83"/>
                  </a:cubicBezTo>
                  <a:cubicBezTo>
                    <a:pt x="27" y="85"/>
                    <a:pt x="30" y="86"/>
                    <a:pt x="33" y="86"/>
                  </a:cubicBezTo>
                  <a:cubicBezTo>
                    <a:pt x="41" y="86"/>
                    <a:pt x="44" y="81"/>
                    <a:pt x="44" y="76"/>
                  </a:cubicBezTo>
                  <a:lnTo>
                    <a:pt x="66" y="33"/>
                  </a:lnTo>
                  <a:cubicBezTo>
                    <a:pt x="73" y="25"/>
                    <a:pt x="66" y="11"/>
                    <a:pt x="51" y="4"/>
                  </a:cubicBezTo>
                  <a:cubicBezTo>
                    <a:pt x="49" y="2"/>
                    <a:pt x="47" y="1"/>
                    <a:pt x="4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16;p60">
              <a:extLst>
                <a:ext uri="{FF2B5EF4-FFF2-40B4-BE49-F238E27FC236}">
                  <a16:creationId xmlns:a16="http://schemas.microsoft.com/office/drawing/2014/main" id="{E7E62317-CACA-9EE5-D961-C69C9F5A5810}"/>
                </a:ext>
              </a:extLst>
            </p:cNvPr>
            <p:cNvSpPr/>
            <p:nvPr/>
          </p:nvSpPr>
          <p:spPr>
            <a:xfrm>
              <a:off x="4593328" y="4453829"/>
              <a:ext cx="4773" cy="5688"/>
            </a:xfrm>
            <a:custGeom>
              <a:avLst/>
              <a:gdLst/>
              <a:ahLst/>
              <a:cxnLst/>
              <a:rect l="l" t="t" r="r" b="b"/>
              <a:pathLst>
                <a:path w="73" h="87" extrusionOk="0">
                  <a:moveTo>
                    <a:pt x="15" y="0"/>
                  </a:moveTo>
                  <a:cubicBezTo>
                    <a:pt x="0" y="8"/>
                    <a:pt x="0" y="22"/>
                    <a:pt x="7" y="36"/>
                  </a:cubicBezTo>
                  <a:cubicBezTo>
                    <a:pt x="15" y="51"/>
                    <a:pt x="22" y="58"/>
                    <a:pt x="29" y="72"/>
                  </a:cubicBezTo>
                  <a:cubicBezTo>
                    <a:pt x="29" y="80"/>
                    <a:pt x="36" y="87"/>
                    <a:pt x="43" y="87"/>
                  </a:cubicBezTo>
                  <a:lnTo>
                    <a:pt x="58" y="87"/>
                  </a:lnTo>
                  <a:cubicBezTo>
                    <a:pt x="65" y="80"/>
                    <a:pt x="72" y="65"/>
                    <a:pt x="65" y="51"/>
                  </a:cubicBezTo>
                  <a:lnTo>
                    <a:pt x="43" y="15"/>
                  </a:lnTo>
                  <a:cubicBezTo>
                    <a:pt x="36" y="0"/>
                    <a:pt x="29" y="0"/>
                    <a:pt x="1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17;p60">
              <a:extLst>
                <a:ext uri="{FF2B5EF4-FFF2-40B4-BE49-F238E27FC236}">
                  <a16:creationId xmlns:a16="http://schemas.microsoft.com/office/drawing/2014/main" id="{1BE83308-A2CF-A4B2-4B74-DCEC636BEC78}"/>
                </a:ext>
              </a:extLst>
            </p:cNvPr>
            <p:cNvSpPr/>
            <p:nvPr/>
          </p:nvSpPr>
          <p:spPr>
            <a:xfrm>
              <a:off x="4150035" y="4439837"/>
              <a:ext cx="5231" cy="5558"/>
            </a:xfrm>
            <a:custGeom>
              <a:avLst/>
              <a:gdLst/>
              <a:ahLst/>
              <a:cxnLst/>
              <a:rect l="l" t="t" r="r" b="b"/>
              <a:pathLst>
                <a:path w="80" h="85" extrusionOk="0">
                  <a:moveTo>
                    <a:pt x="48" y="0"/>
                  </a:moveTo>
                  <a:cubicBezTo>
                    <a:pt x="40" y="0"/>
                    <a:pt x="33" y="4"/>
                    <a:pt x="29" y="12"/>
                  </a:cubicBezTo>
                  <a:lnTo>
                    <a:pt x="8" y="48"/>
                  </a:lnTo>
                  <a:cubicBezTo>
                    <a:pt x="0" y="63"/>
                    <a:pt x="8" y="77"/>
                    <a:pt x="15" y="84"/>
                  </a:cubicBezTo>
                  <a:lnTo>
                    <a:pt x="29" y="84"/>
                  </a:lnTo>
                  <a:cubicBezTo>
                    <a:pt x="36" y="84"/>
                    <a:pt x="44" y="77"/>
                    <a:pt x="44" y="77"/>
                  </a:cubicBezTo>
                  <a:lnTo>
                    <a:pt x="73" y="34"/>
                  </a:lnTo>
                  <a:cubicBezTo>
                    <a:pt x="80" y="27"/>
                    <a:pt x="73" y="12"/>
                    <a:pt x="65" y="5"/>
                  </a:cubicBezTo>
                  <a:cubicBezTo>
                    <a:pt x="59" y="2"/>
                    <a:pt x="53" y="0"/>
                    <a:pt x="4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18;p60">
              <a:extLst>
                <a:ext uri="{FF2B5EF4-FFF2-40B4-BE49-F238E27FC236}">
                  <a16:creationId xmlns:a16="http://schemas.microsoft.com/office/drawing/2014/main" id="{C313FDE2-4F61-6821-45DC-A8FE4A6B5142}"/>
                </a:ext>
              </a:extLst>
            </p:cNvPr>
            <p:cNvSpPr/>
            <p:nvPr/>
          </p:nvSpPr>
          <p:spPr>
            <a:xfrm>
              <a:off x="4578944" y="4430618"/>
              <a:ext cx="5492" cy="5819"/>
            </a:xfrm>
            <a:custGeom>
              <a:avLst/>
              <a:gdLst/>
              <a:ahLst/>
              <a:cxnLst/>
              <a:rect l="l" t="t" r="r" b="b"/>
              <a:pathLst>
                <a:path w="84" h="89" extrusionOk="0">
                  <a:moveTo>
                    <a:pt x="34" y="0"/>
                  </a:moveTo>
                  <a:cubicBezTo>
                    <a:pt x="16" y="0"/>
                    <a:pt x="1" y="17"/>
                    <a:pt x="11" y="38"/>
                  </a:cubicBezTo>
                  <a:cubicBezTo>
                    <a:pt x="25" y="45"/>
                    <a:pt x="33" y="60"/>
                    <a:pt x="40" y="74"/>
                  </a:cubicBezTo>
                  <a:cubicBezTo>
                    <a:pt x="40" y="81"/>
                    <a:pt x="47" y="88"/>
                    <a:pt x="61" y="88"/>
                  </a:cubicBezTo>
                  <a:cubicBezTo>
                    <a:pt x="61" y="88"/>
                    <a:pt x="69" y="81"/>
                    <a:pt x="69" y="81"/>
                  </a:cubicBezTo>
                  <a:cubicBezTo>
                    <a:pt x="83" y="74"/>
                    <a:pt x="83" y="60"/>
                    <a:pt x="76" y="52"/>
                  </a:cubicBezTo>
                  <a:cubicBezTo>
                    <a:pt x="69" y="38"/>
                    <a:pt x="61" y="24"/>
                    <a:pt x="54" y="9"/>
                  </a:cubicBezTo>
                  <a:cubicBezTo>
                    <a:pt x="48" y="3"/>
                    <a:pt x="41" y="0"/>
                    <a:pt x="3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19;p60">
              <a:extLst>
                <a:ext uri="{FF2B5EF4-FFF2-40B4-BE49-F238E27FC236}">
                  <a16:creationId xmlns:a16="http://schemas.microsoft.com/office/drawing/2014/main" id="{A6BB34BF-17A2-8667-7B59-67D74306338F}"/>
                </a:ext>
              </a:extLst>
            </p:cNvPr>
            <p:cNvSpPr/>
            <p:nvPr/>
          </p:nvSpPr>
          <p:spPr>
            <a:xfrm>
              <a:off x="4165138" y="4417672"/>
              <a:ext cx="5231" cy="5296"/>
            </a:xfrm>
            <a:custGeom>
              <a:avLst/>
              <a:gdLst/>
              <a:ahLst/>
              <a:cxnLst/>
              <a:rect l="l" t="t" r="r" b="b"/>
              <a:pathLst>
                <a:path w="80" h="81" extrusionOk="0">
                  <a:moveTo>
                    <a:pt x="55" y="0"/>
                  </a:moveTo>
                  <a:cubicBezTo>
                    <a:pt x="47" y="0"/>
                    <a:pt x="41" y="4"/>
                    <a:pt x="36" y="12"/>
                  </a:cubicBezTo>
                  <a:lnTo>
                    <a:pt x="15" y="48"/>
                  </a:lnTo>
                  <a:cubicBezTo>
                    <a:pt x="0" y="56"/>
                    <a:pt x="0" y="70"/>
                    <a:pt x="15" y="77"/>
                  </a:cubicBezTo>
                  <a:lnTo>
                    <a:pt x="22" y="77"/>
                  </a:lnTo>
                  <a:cubicBezTo>
                    <a:pt x="24" y="80"/>
                    <a:pt x="27" y="80"/>
                    <a:pt x="31" y="80"/>
                  </a:cubicBezTo>
                  <a:cubicBezTo>
                    <a:pt x="38" y="80"/>
                    <a:pt x="46" y="77"/>
                    <a:pt x="51" y="77"/>
                  </a:cubicBezTo>
                  <a:lnTo>
                    <a:pt x="72" y="41"/>
                  </a:lnTo>
                  <a:cubicBezTo>
                    <a:pt x="80" y="27"/>
                    <a:pt x="80" y="12"/>
                    <a:pt x="72" y="5"/>
                  </a:cubicBezTo>
                  <a:cubicBezTo>
                    <a:pt x="66" y="2"/>
                    <a:pt x="60" y="0"/>
                    <a:pt x="5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20;p60">
              <a:extLst>
                <a:ext uri="{FF2B5EF4-FFF2-40B4-BE49-F238E27FC236}">
                  <a16:creationId xmlns:a16="http://schemas.microsoft.com/office/drawing/2014/main" id="{FD4E3237-EB88-0326-B53A-14E1E3F2D97E}"/>
                </a:ext>
              </a:extLst>
            </p:cNvPr>
            <p:cNvSpPr/>
            <p:nvPr/>
          </p:nvSpPr>
          <p:spPr>
            <a:xfrm>
              <a:off x="4563579" y="4408780"/>
              <a:ext cx="5296" cy="5492"/>
            </a:xfrm>
            <a:custGeom>
              <a:avLst/>
              <a:gdLst/>
              <a:ahLst/>
              <a:cxnLst/>
              <a:rect l="l" t="t" r="r" b="b"/>
              <a:pathLst>
                <a:path w="81" h="84" extrusionOk="0">
                  <a:moveTo>
                    <a:pt x="22" y="1"/>
                  </a:moveTo>
                  <a:cubicBezTo>
                    <a:pt x="17" y="1"/>
                    <a:pt x="12" y="4"/>
                    <a:pt x="8" y="11"/>
                  </a:cubicBezTo>
                  <a:cubicBezTo>
                    <a:pt x="1" y="19"/>
                    <a:pt x="1" y="33"/>
                    <a:pt x="8" y="40"/>
                  </a:cubicBezTo>
                  <a:cubicBezTo>
                    <a:pt x="15" y="55"/>
                    <a:pt x="30" y="62"/>
                    <a:pt x="37" y="76"/>
                  </a:cubicBezTo>
                  <a:cubicBezTo>
                    <a:pt x="37" y="83"/>
                    <a:pt x="44" y="83"/>
                    <a:pt x="51" y="83"/>
                  </a:cubicBezTo>
                  <a:cubicBezTo>
                    <a:pt x="58" y="83"/>
                    <a:pt x="66" y="83"/>
                    <a:pt x="66" y="76"/>
                  </a:cubicBezTo>
                  <a:cubicBezTo>
                    <a:pt x="80" y="69"/>
                    <a:pt x="80" y="55"/>
                    <a:pt x="66" y="47"/>
                  </a:cubicBezTo>
                  <a:lnTo>
                    <a:pt x="37" y="11"/>
                  </a:lnTo>
                  <a:cubicBezTo>
                    <a:pt x="33" y="4"/>
                    <a:pt x="28" y="1"/>
                    <a:pt x="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21;p60">
              <a:extLst>
                <a:ext uri="{FF2B5EF4-FFF2-40B4-BE49-F238E27FC236}">
                  <a16:creationId xmlns:a16="http://schemas.microsoft.com/office/drawing/2014/main" id="{9A0801AD-E057-FBDA-E47C-7C83F3CC6A3E}"/>
                </a:ext>
              </a:extLst>
            </p:cNvPr>
            <p:cNvSpPr/>
            <p:nvPr/>
          </p:nvSpPr>
          <p:spPr>
            <a:xfrm>
              <a:off x="4182072" y="4396750"/>
              <a:ext cx="6342" cy="5231"/>
            </a:xfrm>
            <a:custGeom>
              <a:avLst/>
              <a:gdLst/>
              <a:ahLst/>
              <a:cxnLst/>
              <a:rect l="l" t="t" r="r" b="b"/>
              <a:pathLst>
                <a:path w="97" h="80" extrusionOk="0">
                  <a:moveTo>
                    <a:pt x="62" y="0"/>
                  </a:moveTo>
                  <a:cubicBezTo>
                    <a:pt x="56" y="0"/>
                    <a:pt x="50" y="2"/>
                    <a:pt x="44" y="8"/>
                  </a:cubicBezTo>
                  <a:cubicBezTo>
                    <a:pt x="37" y="22"/>
                    <a:pt x="23" y="29"/>
                    <a:pt x="15" y="44"/>
                  </a:cubicBezTo>
                  <a:cubicBezTo>
                    <a:pt x="1" y="58"/>
                    <a:pt x="8" y="80"/>
                    <a:pt x="30" y="80"/>
                  </a:cubicBezTo>
                  <a:cubicBezTo>
                    <a:pt x="37" y="80"/>
                    <a:pt x="44" y="80"/>
                    <a:pt x="44" y="73"/>
                  </a:cubicBezTo>
                  <a:lnTo>
                    <a:pt x="80" y="37"/>
                  </a:lnTo>
                  <a:cubicBezTo>
                    <a:pt x="96" y="20"/>
                    <a:pt x="80" y="0"/>
                    <a:pt x="6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22;p60">
              <a:extLst>
                <a:ext uri="{FF2B5EF4-FFF2-40B4-BE49-F238E27FC236}">
                  <a16:creationId xmlns:a16="http://schemas.microsoft.com/office/drawing/2014/main" id="{33339698-91BF-A879-5EEF-E50A731E6064}"/>
                </a:ext>
              </a:extLst>
            </p:cNvPr>
            <p:cNvSpPr/>
            <p:nvPr/>
          </p:nvSpPr>
          <p:spPr>
            <a:xfrm>
              <a:off x="4545206" y="4389361"/>
              <a:ext cx="5231" cy="5100"/>
            </a:xfrm>
            <a:custGeom>
              <a:avLst/>
              <a:gdLst/>
              <a:ahLst/>
              <a:cxnLst/>
              <a:rect l="l" t="t" r="r" b="b"/>
              <a:pathLst>
                <a:path w="80" h="78" extrusionOk="0">
                  <a:moveTo>
                    <a:pt x="23" y="0"/>
                  </a:moveTo>
                  <a:cubicBezTo>
                    <a:pt x="17" y="0"/>
                    <a:pt x="11" y="2"/>
                    <a:pt x="8" y="5"/>
                  </a:cubicBezTo>
                  <a:cubicBezTo>
                    <a:pt x="0" y="13"/>
                    <a:pt x="0" y="27"/>
                    <a:pt x="8" y="41"/>
                  </a:cubicBezTo>
                  <a:lnTo>
                    <a:pt x="44" y="70"/>
                  </a:lnTo>
                  <a:cubicBezTo>
                    <a:pt x="44" y="70"/>
                    <a:pt x="51" y="78"/>
                    <a:pt x="58" y="78"/>
                  </a:cubicBezTo>
                  <a:cubicBezTo>
                    <a:pt x="65" y="78"/>
                    <a:pt x="73" y="78"/>
                    <a:pt x="73" y="70"/>
                  </a:cubicBezTo>
                  <a:cubicBezTo>
                    <a:pt x="80" y="63"/>
                    <a:pt x="80" y="49"/>
                    <a:pt x="73" y="41"/>
                  </a:cubicBezTo>
                  <a:lnTo>
                    <a:pt x="44" y="5"/>
                  </a:lnTo>
                  <a:cubicBezTo>
                    <a:pt x="36" y="2"/>
                    <a:pt x="29" y="0"/>
                    <a:pt x="2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23;p60">
              <a:extLst>
                <a:ext uri="{FF2B5EF4-FFF2-40B4-BE49-F238E27FC236}">
                  <a16:creationId xmlns:a16="http://schemas.microsoft.com/office/drawing/2014/main" id="{0C1255AA-6425-D8B4-C659-0F198B4B3FF6}"/>
                </a:ext>
              </a:extLst>
            </p:cNvPr>
            <p:cNvSpPr/>
            <p:nvPr/>
          </p:nvSpPr>
          <p:spPr>
            <a:xfrm>
              <a:off x="4201425" y="4378116"/>
              <a:ext cx="6342" cy="5034"/>
            </a:xfrm>
            <a:custGeom>
              <a:avLst/>
              <a:gdLst/>
              <a:ahLst/>
              <a:cxnLst/>
              <a:rect l="l" t="t" r="r" b="b"/>
              <a:pathLst>
                <a:path w="97" h="77" extrusionOk="0">
                  <a:moveTo>
                    <a:pt x="55" y="1"/>
                  </a:moveTo>
                  <a:cubicBezTo>
                    <a:pt x="51" y="1"/>
                    <a:pt x="47" y="2"/>
                    <a:pt x="44" y="4"/>
                  </a:cubicBezTo>
                  <a:cubicBezTo>
                    <a:pt x="37" y="19"/>
                    <a:pt x="22" y="26"/>
                    <a:pt x="15" y="40"/>
                  </a:cubicBezTo>
                  <a:cubicBezTo>
                    <a:pt x="1" y="48"/>
                    <a:pt x="1" y="62"/>
                    <a:pt x="15" y="69"/>
                  </a:cubicBezTo>
                  <a:cubicBezTo>
                    <a:pt x="15" y="76"/>
                    <a:pt x="22" y="76"/>
                    <a:pt x="29" y="76"/>
                  </a:cubicBezTo>
                  <a:cubicBezTo>
                    <a:pt x="37" y="76"/>
                    <a:pt x="37" y="76"/>
                    <a:pt x="44" y="69"/>
                  </a:cubicBezTo>
                  <a:lnTo>
                    <a:pt x="73" y="40"/>
                  </a:lnTo>
                  <a:cubicBezTo>
                    <a:pt x="97" y="28"/>
                    <a:pt x="75" y="1"/>
                    <a:pt x="5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24;p60">
              <a:extLst>
                <a:ext uri="{FF2B5EF4-FFF2-40B4-BE49-F238E27FC236}">
                  <a16:creationId xmlns:a16="http://schemas.microsoft.com/office/drawing/2014/main" id="{154ED7F0-9675-D263-DC09-65C491E9CEB4}"/>
                </a:ext>
              </a:extLst>
            </p:cNvPr>
            <p:cNvSpPr/>
            <p:nvPr/>
          </p:nvSpPr>
          <p:spPr>
            <a:xfrm>
              <a:off x="4524938" y="4371904"/>
              <a:ext cx="5688" cy="4642"/>
            </a:xfrm>
            <a:custGeom>
              <a:avLst/>
              <a:gdLst/>
              <a:ahLst/>
              <a:cxnLst/>
              <a:rect l="l" t="t" r="r" b="b"/>
              <a:pathLst>
                <a:path w="87" h="71" extrusionOk="0">
                  <a:moveTo>
                    <a:pt x="23" y="0"/>
                  </a:moveTo>
                  <a:cubicBezTo>
                    <a:pt x="17" y="0"/>
                    <a:pt x="11" y="2"/>
                    <a:pt x="7" y="6"/>
                  </a:cubicBezTo>
                  <a:cubicBezTo>
                    <a:pt x="0" y="13"/>
                    <a:pt x="0" y="27"/>
                    <a:pt x="7" y="42"/>
                  </a:cubicBezTo>
                  <a:lnTo>
                    <a:pt x="44" y="70"/>
                  </a:lnTo>
                  <a:lnTo>
                    <a:pt x="58" y="70"/>
                  </a:lnTo>
                  <a:cubicBezTo>
                    <a:pt x="65" y="70"/>
                    <a:pt x="72" y="70"/>
                    <a:pt x="80" y="63"/>
                  </a:cubicBezTo>
                  <a:cubicBezTo>
                    <a:pt x="87" y="56"/>
                    <a:pt x="87" y="42"/>
                    <a:pt x="80" y="34"/>
                  </a:cubicBezTo>
                  <a:lnTo>
                    <a:pt x="44" y="6"/>
                  </a:lnTo>
                  <a:cubicBezTo>
                    <a:pt x="36" y="2"/>
                    <a:pt x="29" y="0"/>
                    <a:pt x="2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25;p60">
              <a:extLst>
                <a:ext uri="{FF2B5EF4-FFF2-40B4-BE49-F238E27FC236}">
                  <a16:creationId xmlns:a16="http://schemas.microsoft.com/office/drawing/2014/main" id="{252EA5E0-2DC3-7B8D-2C2A-E2A02FF716D1}"/>
                </a:ext>
              </a:extLst>
            </p:cNvPr>
            <p:cNvSpPr/>
            <p:nvPr/>
          </p:nvSpPr>
          <p:spPr>
            <a:xfrm>
              <a:off x="4222675" y="4361770"/>
              <a:ext cx="6146" cy="4838"/>
            </a:xfrm>
            <a:custGeom>
              <a:avLst/>
              <a:gdLst/>
              <a:ahLst/>
              <a:cxnLst/>
              <a:rect l="l" t="t" r="r" b="b"/>
              <a:pathLst>
                <a:path w="94" h="74" extrusionOk="0">
                  <a:moveTo>
                    <a:pt x="68" y="1"/>
                  </a:moveTo>
                  <a:cubicBezTo>
                    <a:pt x="63" y="1"/>
                    <a:pt x="57" y="3"/>
                    <a:pt x="51" y="9"/>
                  </a:cubicBezTo>
                  <a:lnTo>
                    <a:pt x="15" y="31"/>
                  </a:lnTo>
                  <a:cubicBezTo>
                    <a:pt x="7" y="38"/>
                    <a:pt x="0" y="52"/>
                    <a:pt x="7" y="60"/>
                  </a:cubicBezTo>
                  <a:cubicBezTo>
                    <a:pt x="15" y="67"/>
                    <a:pt x="22" y="74"/>
                    <a:pt x="29" y="74"/>
                  </a:cubicBezTo>
                  <a:cubicBezTo>
                    <a:pt x="29" y="74"/>
                    <a:pt x="36" y="74"/>
                    <a:pt x="43" y="67"/>
                  </a:cubicBezTo>
                  <a:lnTo>
                    <a:pt x="79" y="45"/>
                  </a:lnTo>
                  <a:cubicBezTo>
                    <a:pt x="87" y="38"/>
                    <a:pt x="94" y="24"/>
                    <a:pt x="87" y="9"/>
                  </a:cubicBezTo>
                  <a:cubicBezTo>
                    <a:pt x="83" y="5"/>
                    <a:pt x="76" y="1"/>
                    <a:pt x="6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26;p60">
              <a:extLst>
                <a:ext uri="{FF2B5EF4-FFF2-40B4-BE49-F238E27FC236}">
                  <a16:creationId xmlns:a16="http://schemas.microsoft.com/office/drawing/2014/main" id="{0B7F6074-8AAD-66A0-4AC9-D5C02CC1F38F}"/>
                </a:ext>
              </a:extLst>
            </p:cNvPr>
            <p:cNvSpPr/>
            <p:nvPr/>
          </p:nvSpPr>
          <p:spPr>
            <a:xfrm>
              <a:off x="4502185" y="4356278"/>
              <a:ext cx="6800" cy="4250"/>
            </a:xfrm>
            <a:custGeom>
              <a:avLst/>
              <a:gdLst/>
              <a:ahLst/>
              <a:cxnLst/>
              <a:rect l="l" t="t" r="r" b="b"/>
              <a:pathLst>
                <a:path w="104" h="65" extrusionOk="0">
                  <a:moveTo>
                    <a:pt x="32" y="1"/>
                  </a:moveTo>
                  <a:cubicBezTo>
                    <a:pt x="15" y="1"/>
                    <a:pt x="0" y="31"/>
                    <a:pt x="24" y="43"/>
                  </a:cubicBezTo>
                  <a:lnTo>
                    <a:pt x="60" y="64"/>
                  </a:lnTo>
                  <a:lnTo>
                    <a:pt x="74" y="64"/>
                  </a:lnTo>
                  <a:cubicBezTo>
                    <a:pt x="81" y="64"/>
                    <a:pt x="89" y="64"/>
                    <a:pt x="96" y="57"/>
                  </a:cubicBezTo>
                  <a:cubicBezTo>
                    <a:pt x="103" y="50"/>
                    <a:pt x="96" y="35"/>
                    <a:pt x="89" y="28"/>
                  </a:cubicBezTo>
                  <a:lnTo>
                    <a:pt x="45" y="7"/>
                  </a:lnTo>
                  <a:cubicBezTo>
                    <a:pt x="41" y="2"/>
                    <a:pt x="37" y="1"/>
                    <a:pt x="3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27;p60">
              <a:extLst>
                <a:ext uri="{FF2B5EF4-FFF2-40B4-BE49-F238E27FC236}">
                  <a16:creationId xmlns:a16="http://schemas.microsoft.com/office/drawing/2014/main" id="{8B614B20-430A-3179-4E6B-F7A33BA30430}"/>
                </a:ext>
              </a:extLst>
            </p:cNvPr>
            <p:cNvSpPr/>
            <p:nvPr/>
          </p:nvSpPr>
          <p:spPr>
            <a:xfrm>
              <a:off x="4245755" y="4347843"/>
              <a:ext cx="5754" cy="4642"/>
            </a:xfrm>
            <a:custGeom>
              <a:avLst/>
              <a:gdLst/>
              <a:ahLst/>
              <a:cxnLst/>
              <a:rect l="l" t="t" r="r" b="b"/>
              <a:pathLst>
                <a:path w="88" h="71" extrusionOk="0">
                  <a:moveTo>
                    <a:pt x="68" y="1"/>
                  </a:moveTo>
                  <a:cubicBezTo>
                    <a:pt x="63" y="1"/>
                    <a:pt x="57" y="3"/>
                    <a:pt x="51" y="6"/>
                  </a:cubicBezTo>
                  <a:lnTo>
                    <a:pt x="15" y="27"/>
                  </a:lnTo>
                  <a:cubicBezTo>
                    <a:pt x="1" y="27"/>
                    <a:pt x="1" y="42"/>
                    <a:pt x="8" y="56"/>
                  </a:cubicBezTo>
                  <a:cubicBezTo>
                    <a:pt x="8" y="63"/>
                    <a:pt x="15" y="63"/>
                    <a:pt x="22" y="71"/>
                  </a:cubicBezTo>
                  <a:cubicBezTo>
                    <a:pt x="29" y="71"/>
                    <a:pt x="29" y="63"/>
                    <a:pt x="37" y="63"/>
                  </a:cubicBezTo>
                  <a:lnTo>
                    <a:pt x="73" y="42"/>
                  </a:lnTo>
                  <a:cubicBezTo>
                    <a:pt x="87" y="35"/>
                    <a:pt x="87" y="20"/>
                    <a:pt x="87" y="13"/>
                  </a:cubicBezTo>
                  <a:cubicBezTo>
                    <a:pt x="83" y="4"/>
                    <a:pt x="76" y="1"/>
                    <a:pt x="6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28;p60">
              <a:extLst>
                <a:ext uri="{FF2B5EF4-FFF2-40B4-BE49-F238E27FC236}">
                  <a16:creationId xmlns:a16="http://schemas.microsoft.com/office/drawing/2014/main" id="{AA10B109-3D77-1427-74C4-7FAA5AC4CCD6}"/>
                </a:ext>
              </a:extLst>
            </p:cNvPr>
            <p:cNvSpPr/>
            <p:nvPr/>
          </p:nvSpPr>
          <p:spPr>
            <a:xfrm>
              <a:off x="4479170" y="4343005"/>
              <a:ext cx="6211" cy="4315"/>
            </a:xfrm>
            <a:custGeom>
              <a:avLst/>
              <a:gdLst/>
              <a:ahLst/>
              <a:cxnLst/>
              <a:rect l="l" t="t" r="r" b="b"/>
              <a:pathLst>
                <a:path w="95" h="66" extrusionOk="0">
                  <a:moveTo>
                    <a:pt x="37" y="0"/>
                  </a:moveTo>
                  <a:cubicBezTo>
                    <a:pt x="22" y="0"/>
                    <a:pt x="8" y="0"/>
                    <a:pt x="8" y="15"/>
                  </a:cubicBezTo>
                  <a:cubicBezTo>
                    <a:pt x="1" y="22"/>
                    <a:pt x="8" y="36"/>
                    <a:pt x="15" y="44"/>
                  </a:cubicBezTo>
                  <a:lnTo>
                    <a:pt x="58" y="65"/>
                  </a:lnTo>
                  <a:lnTo>
                    <a:pt x="66" y="65"/>
                  </a:lnTo>
                  <a:cubicBezTo>
                    <a:pt x="73" y="65"/>
                    <a:pt x="80" y="58"/>
                    <a:pt x="87" y="51"/>
                  </a:cubicBezTo>
                  <a:cubicBezTo>
                    <a:pt x="94" y="44"/>
                    <a:pt x="87" y="29"/>
                    <a:pt x="80" y="22"/>
                  </a:cubicBezTo>
                  <a:lnTo>
                    <a:pt x="37"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29;p60">
              <a:extLst>
                <a:ext uri="{FF2B5EF4-FFF2-40B4-BE49-F238E27FC236}">
                  <a16:creationId xmlns:a16="http://schemas.microsoft.com/office/drawing/2014/main" id="{E74E2F8B-79B0-7C42-3787-28CD598EFC21}"/>
                </a:ext>
              </a:extLst>
            </p:cNvPr>
            <p:cNvSpPr/>
            <p:nvPr/>
          </p:nvSpPr>
          <p:spPr>
            <a:xfrm>
              <a:off x="4269815" y="4336205"/>
              <a:ext cx="6211" cy="4511"/>
            </a:xfrm>
            <a:custGeom>
              <a:avLst/>
              <a:gdLst/>
              <a:ahLst/>
              <a:cxnLst/>
              <a:rect l="l" t="t" r="r" b="b"/>
              <a:pathLst>
                <a:path w="95" h="69" extrusionOk="0">
                  <a:moveTo>
                    <a:pt x="69" y="1"/>
                  </a:moveTo>
                  <a:cubicBezTo>
                    <a:pt x="66" y="1"/>
                    <a:pt x="62" y="1"/>
                    <a:pt x="58" y="3"/>
                  </a:cubicBezTo>
                  <a:lnTo>
                    <a:pt x="15" y="18"/>
                  </a:lnTo>
                  <a:cubicBezTo>
                    <a:pt x="8" y="25"/>
                    <a:pt x="0" y="39"/>
                    <a:pt x="8" y="54"/>
                  </a:cubicBezTo>
                  <a:cubicBezTo>
                    <a:pt x="8" y="61"/>
                    <a:pt x="15" y="61"/>
                    <a:pt x="29" y="68"/>
                  </a:cubicBezTo>
                  <a:lnTo>
                    <a:pt x="36" y="61"/>
                  </a:lnTo>
                  <a:lnTo>
                    <a:pt x="80" y="47"/>
                  </a:lnTo>
                  <a:cubicBezTo>
                    <a:pt x="87" y="39"/>
                    <a:pt x="94" y="25"/>
                    <a:pt x="87" y="18"/>
                  </a:cubicBezTo>
                  <a:cubicBezTo>
                    <a:pt x="87" y="7"/>
                    <a:pt x="79" y="1"/>
                    <a:pt x="6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30;p60">
              <a:extLst>
                <a:ext uri="{FF2B5EF4-FFF2-40B4-BE49-F238E27FC236}">
                  <a16:creationId xmlns:a16="http://schemas.microsoft.com/office/drawing/2014/main" id="{C4C6ACDB-998C-09D8-0EE3-9A9FF08152D4}"/>
                </a:ext>
              </a:extLst>
            </p:cNvPr>
            <p:cNvSpPr/>
            <p:nvPr/>
          </p:nvSpPr>
          <p:spPr>
            <a:xfrm>
              <a:off x="4454194" y="4332413"/>
              <a:ext cx="7127" cy="4054"/>
            </a:xfrm>
            <a:custGeom>
              <a:avLst/>
              <a:gdLst/>
              <a:ahLst/>
              <a:cxnLst/>
              <a:rect l="l" t="t" r="r" b="b"/>
              <a:pathLst>
                <a:path w="109" h="62" extrusionOk="0">
                  <a:moveTo>
                    <a:pt x="26" y="1"/>
                  </a:moveTo>
                  <a:cubicBezTo>
                    <a:pt x="18" y="1"/>
                    <a:pt x="13" y="8"/>
                    <a:pt x="8" y="18"/>
                  </a:cubicBezTo>
                  <a:cubicBezTo>
                    <a:pt x="0" y="25"/>
                    <a:pt x="8" y="40"/>
                    <a:pt x="22" y="47"/>
                  </a:cubicBezTo>
                  <a:lnTo>
                    <a:pt x="65" y="61"/>
                  </a:lnTo>
                  <a:lnTo>
                    <a:pt x="73" y="61"/>
                  </a:lnTo>
                  <a:cubicBezTo>
                    <a:pt x="101" y="61"/>
                    <a:pt x="109" y="25"/>
                    <a:pt x="80" y="18"/>
                  </a:cubicBezTo>
                  <a:lnTo>
                    <a:pt x="36" y="4"/>
                  </a:lnTo>
                  <a:cubicBezTo>
                    <a:pt x="33" y="2"/>
                    <a:pt x="29" y="1"/>
                    <a:pt x="2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31;p60">
              <a:extLst>
                <a:ext uri="{FF2B5EF4-FFF2-40B4-BE49-F238E27FC236}">
                  <a16:creationId xmlns:a16="http://schemas.microsoft.com/office/drawing/2014/main" id="{79D99E32-81AB-1D0E-EEB9-21426BDA82DC}"/>
                </a:ext>
              </a:extLst>
            </p:cNvPr>
            <p:cNvSpPr/>
            <p:nvPr/>
          </p:nvSpPr>
          <p:spPr>
            <a:xfrm>
              <a:off x="4295249" y="4327444"/>
              <a:ext cx="6211" cy="3858"/>
            </a:xfrm>
            <a:custGeom>
              <a:avLst/>
              <a:gdLst/>
              <a:ahLst/>
              <a:cxnLst/>
              <a:rect l="l" t="t" r="r" b="b"/>
              <a:pathLst>
                <a:path w="95" h="59" extrusionOk="0">
                  <a:moveTo>
                    <a:pt x="66" y="0"/>
                  </a:moveTo>
                  <a:lnTo>
                    <a:pt x="22" y="15"/>
                  </a:lnTo>
                  <a:cubicBezTo>
                    <a:pt x="8" y="15"/>
                    <a:pt x="1" y="29"/>
                    <a:pt x="1" y="44"/>
                  </a:cubicBezTo>
                  <a:cubicBezTo>
                    <a:pt x="8" y="51"/>
                    <a:pt x="15" y="58"/>
                    <a:pt x="22" y="58"/>
                  </a:cubicBezTo>
                  <a:lnTo>
                    <a:pt x="30" y="58"/>
                  </a:lnTo>
                  <a:lnTo>
                    <a:pt x="73" y="44"/>
                  </a:lnTo>
                  <a:cubicBezTo>
                    <a:pt x="87" y="44"/>
                    <a:pt x="95" y="29"/>
                    <a:pt x="95" y="15"/>
                  </a:cubicBezTo>
                  <a:cubicBezTo>
                    <a:pt x="87" y="8"/>
                    <a:pt x="73" y="0"/>
                    <a:pt x="6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32;p60">
              <a:extLst>
                <a:ext uri="{FF2B5EF4-FFF2-40B4-BE49-F238E27FC236}">
                  <a16:creationId xmlns:a16="http://schemas.microsoft.com/office/drawing/2014/main" id="{5C7F8605-32EA-B618-70FD-83247FE83AF2}"/>
                </a:ext>
              </a:extLst>
            </p:cNvPr>
            <p:cNvSpPr/>
            <p:nvPr/>
          </p:nvSpPr>
          <p:spPr>
            <a:xfrm>
              <a:off x="4428695" y="4324633"/>
              <a:ext cx="6211" cy="3792"/>
            </a:xfrm>
            <a:custGeom>
              <a:avLst/>
              <a:gdLst/>
              <a:ahLst/>
              <a:cxnLst/>
              <a:rect l="l" t="t" r="r" b="b"/>
              <a:pathLst>
                <a:path w="95" h="58" extrusionOk="0">
                  <a:moveTo>
                    <a:pt x="30" y="0"/>
                  </a:moveTo>
                  <a:cubicBezTo>
                    <a:pt x="15" y="0"/>
                    <a:pt x="1" y="7"/>
                    <a:pt x="1" y="22"/>
                  </a:cubicBezTo>
                  <a:cubicBezTo>
                    <a:pt x="1" y="29"/>
                    <a:pt x="8" y="43"/>
                    <a:pt x="15" y="51"/>
                  </a:cubicBezTo>
                  <a:lnTo>
                    <a:pt x="59" y="58"/>
                  </a:lnTo>
                  <a:lnTo>
                    <a:pt x="66" y="58"/>
                  </a:lnTo>
                  <a:cubicBezTo>
                    <a:pt x="80" y="58"/>
                    <a:pt x="88" y="51"/>
                    <a:pt x="88" y="43"/>
                  </a:cubicBezTo>
                  <a:cubicBezTo>
                    <a:pt x="95" y="29"/>
                    <a:pt x="88" y="15"/>
                    <a:pt x="73" y="15"/>
                  </a:cubicBezTo>
                  <a:lnTo>
                    <a:pt x="3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33;p60">
              <a:extLst>
                <a:ext uri="{FF2B5EF4-FFF2-40B4-BE49-F238E27FC236}">
                  <a16:creationId xmlns:a16="http://schemas.microsoft.com/office/drawing/2014/main" id="{3AB2A1CD-AB4C-DA96-6898-96F6D1961093}"/>
                </a:ext>
              </a:extLst>
            </p:cNvPr>
            <p:cNvSpPr/>
            <p:nvPr/>
          </p:nvSpPr>
          <p:spPr>
            <a:xfrm>
              <a:off x="4321664" y="4321298"/>
              <a:ext cx="6211" cy="3531"/>
            </a:xfrm>
            <a:custGeom>
              <a:avLst/>
              <a:gdLst/>
              <a:ahLst/>
              <a:cxnLst/>
              <a:rect l="l" t="t" r="r" b="b"/>
              <a:pathLst>
                <a:path w="95" h="54" extrusionOk="0">
                  <a:moveTo>
                    <a:pt x="66" y="1"/>
                  </a:moveTo>
                  <a:lnTo>
                    <a:pt x="22" y="8"/>
                  </a:lnTo>
                  <a:cubicBezTo>
                    <a:pt x="8" y="8"/>
                    <a:pt x="1" y="22"/>
                    <a:pt x="1" y="37"/>
                  </a:cubicBezTo>
                  <a:cubicBezTo>
                    <a:pt x="7" y="43"/>
                    <a:pt x="12" y="53"/>
                    <a:pt x="22" y="53"/>
                  </a:cubicBezTo>
                  <a:cubicBezTo>
                    <a:pt x="24" y="53"/>
                    <a:pt x="27" y="52"/>
                    <a:pt x="30" y="51"/>
                  </a:cubicBezTo>
                  <a:lnTo>
                    <a:pt x="73" y="44"/>
                  </a:lnTo>
                  <a:cubicBezTo>
                    <a:pt x="87" y="44"/>
                    <a:pt x="95" y="29"/>
                    <a:pt x="95" y="22"/>
                  </a:cubicBezTo>
                  <a:cubicBezTo>
                    <a:pt x="87" y="8"/>
                    <a:pt x="80" y="1"/>
                    <a:pt x="6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34;p60">
              <a:extLst>
                <a:ext uri="{FF2B5EF4-FFF2-40B4-BE49-F238E27FC236}">
                  <a16:creationId xmlns:a16="http://schemas.microsoft.com/office/drawing/2014/main" id="{E979B444-41EF-7768-A744-EFD8E7FFF281}"/>
                </a:ext>
              </a:extLst>
            </p:cNvPr>
            <p:cNvSpPr/>
            <p:nvPr/>
          </p:nvSpPr>
          <p:spPr>
            <a:xfrm>
              <a:off x="4402346" y="4319794"/>
              <a:ext cx="6669" cy="3465"/>
            </a:xfrm>
            <a:custGeom>
              <a:avLst/>
              <a:gdLst/>
              <a:ahLst/>
              <a:cxnLst/>
              <a:rect l="l" t="t" r="r" b="b"/>
              <a:pathLst>
                <a:path w="102" h="53" extrusionOk="0">
                  <a:moveTo>
                    <a:pt x="21" y="0"/>
                  </a:moveTo>
                  <a:cubicBezTo>
                    <a:pt x="10" y="0"/>
                    <a:pt x="0" y="11"/>
                    <a:pt x="0" y="16"/>
                  </a:cubicBezTo>
                  <a:cubicBezTo>
                    <a:pt x="0" y="31"/>
                    <a:pt x="7" y="45"/>
                    <a:pt x="22" y="45"/>
                  </a:cubicBezTo>
                  <a:lnTo>
                    <a:pt x="65" y="52"/>
                  </a:lnTo>
                  <a:lnTo>
                    <a:pt x="72" y="52"/>
                  </a:lnTo>
                  <a:cubicBezTo>
                    <a:pt x="101" y="52"/>
                    <a:pt x="101" y="9"/>
                    <a:pt x="72" y="9"/>
                  </a:cubicBezTo>
                  <a:lnTo>
                    <a:pt x="29" y="2"/>
                  </a:lnTo>
                  <a:cubicBezTo>
                    <a:pt x="26" y="1"/>
                    <a:pt x="23" y="0"/>
                    <a:pt x="2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35;p60">
              <a:extLst>
                <a:ext uri="{FF2B5EF4-FFF2-40B4-BE49-F238E27FC236}">
                  <a16:creationId xmlns:a16="http://schemas.microsoft.com/office/drawing/2014/main" id="{E4E54D86-AAE1-0C1F-CA8E-69A234F809F8}"/>
                </a:ext>
              </a:extLst>
            </p:cNvPr>
            <p:cNvSpPr/>
            <p:nvPr/>
          </p:nvSpPr>
          <p:spPr>
            <a:xfrm>
              <a:off x="4348078" y="4318487"/>
              <a:ext cx="6211" cy="2877"/>
            </a:xfrm>
            <a:custGeom>
              <a:avLst/>
              <a:gdLst/>
              <a:ahLst/>
              <a:cxnLst/>
              <a:rect l="l" t="t" r="r" b="b"/>
              <a:pathLst>
                <a:path w="95" h="44" extrusionOk="0">
                  <a:moveTo>
                    <a:pt x="22" y="0"/>
                  </a:moveTo>
                  <a:cubicBezTo>
                    <a:pt x="15" y="0"/>
                    <a:pt x="1" y="8"/>
                    <a:pt x="8" y="22"/>
                  </a:cubicBezTo>
                  <a:cubicBezTo>
                    <a:pt x="8" y="36"/>
                    <a:pt x="15" y="44"/>
                    <a:pt x="29" y="44"/>
                  </a:cubicBezTo>
                  <a:lnTo>
                    <a:pt x="73" y="44"/>
                  </a:lnTo>
                  <a:cubicBezTo>
                    <a:pt x="87" y="44"/>
                    <a:pt x="94" y="29"/>
                    <a:pt x="94" y="22"/>
                  </a:cubicBezTo>
                  <a:cubicBezTo>
                    <a:pt x="94" y="8"/>
                    <a:pt x="80" y="0"/>
                    <a:pt x="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36;p60">
              <a:extLst>
                <a:ext uri="{FF2B5EF4-FFF2-40B4-BE49-F238E27FC236}">
                  <a16:creationId xmlns:a16="http://schemas.microsoft.com/office/drawing/2014/main" id="{68032A22-6CCB-1019-67BA-4B052CA7976E}"/>
                </a:ext>
              </a:extLst>
            </p:cNvPr>
            <p:cNvSpPr/>
            <p:nvPr/>
          </p:nvSpPr>
          <p:spPr>
            <a:xfrm>
              <a:off x="4374950" y="4317506"/>
              <a:ext cx="6211" cy="3400"/>
            </a:xfrm>
            <a:custGeom>
              <a:avLst/>
              <a:gdLst/>
              <a:ahLst/>
              <a:cxnLst/>
              <a:rect l="l" t="t" r="r" b="b"/>
              <a:pathLst>
                <a:path w="95" h="52" extrusionOk="0">
                  <a:moveTo>
                    <a:pt x="30" y="1"/>
                  </a:moveTo>
                  <a:cubicBezTo>
                    <a:pt x="1" y="1"/>
                    <a:pt x="1" y="51"/>
                    <a:pt x="30" y="51"/>
                  </a:cubicBezTo>
                  <a:lnTo>
                    <a:pt x="73" y="51"/>
                  </a:lnTo>
                  <a:cubicBezTo>
                    <a:pt x="87" y="51"/>
                    <a:pt x="95" y="37"/>
                    <a:pt x="95" y="30"/>
                  </a:cubicBezTo>
                  <a:cubicBezTo>
                    <a:pt x="95" y="15"/>
                    <a:pt x="87" y="1"/>
                    <a:pt x="7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roup 727">
            <a:extLst>
              <a:ext uri="{FF2B5EF4-FFF2-40B4-BE49-F238E27FC236}">
                <a16:creationId xmlns:a16="http://schemas.microsoft.com/office/drawing/2014/main" id="{481B38B7-44B1-8247-D327-8058B5EB1911}"/>
              </a:ext>
            </a:extLst>
          </p:cNvPr>
          <p:cNvGrpSpPr/>
          <p:nvPr userDrawn="1"/>
        </p:nvGrpSpPr>
        <p:grpSpPr>
          <a:xfrm>
            <a:off x="3069057" y="3639674"/>
            <a:ext cx="508118" cy="508066"/>
            <a:chOff x="3460943" y="3620821"/>
            <a:chExt cx="508118" cy="508066"/>
          </a:xfrm>
        </p:grpSpPr>
        <p:sp>
          <p:nvSpPr>
            <p:cNvPr id="266" name="Google Shape;851;p60">
              <a:extLst>
                <a:ext uri="{FF2B5EF4-FFF2-40B4-BE49-F238E27FC236}">
                  <a16:creationId xmlns:a16="http://schemas.microsoft.com/office/drawing/2014/main" id="{A4786759-9847-EF59-89E5-DE926859B4D4}"/>
                </a:ext>
              </a:extLst>
            </p:cNvPr>
            <p:cNvSpPr/>
            <p:nvPr/>
          </p:nvSpPr>
          <p:spPr>
            <a:xfrm>
              <a:off x="3638442" y="3620821"/>
              <a:ext cx="156893" cy="44422"/>
            </a:xfrm>
            <a:custGeom>
              <a:avLst/>
              <a:gdLst/>
              <a:ahLst/>
              <a:cxnLst/>
              <a:rect l="l" t="t" r="r" b="b"/>
              <a:pathLst>
                <a:path w="9423" h="2668" extrusionOk="0">
                  <a:moveTo>
                    <a:pt x="4725" y="0"/>
                  </a:moveTo>
                  <a:cubicBezTo>
                    <a:pt x="3131" y="0"/>
                    <a:pt x="1537" y="250"/>
                    <a:pt x="0" y="750"/>
                  </a:cubicBezTo>
                  <a:lnTo>
                    <a:pt x="620" y="2667"/>
                  </a:lnTo>
                  <a:cubicBezTo>
                    <a:pt x="1920" y="2253"/>
                    <a:pt x="3274" y="2024"/>
                    <a:pt x="4629" y="2024"/>
                  </a:cubicBezTo>
                  <a:cubicBezTo>
                    <a:pt x="4662" y="2024"/>
                    <a:pt x="4696" y="2024"/>
                    <a:pt x="4729" y="2024"/>
                  </a:cubicBezTo>
                  <a:cubicBezTo>
                    <a:pt x="4764" y="2024"/>
                    <a:pt x="4798" y="2024"/>
                    <a:pt x="4833" y="2024"/>
                  </a:cubicBezTo>
                  <a:cubicBezTo>
                    <a:pt x="6186" y="2024"/>
                    <a:pt x="7516" y="2242"/>
                    <a:pt x="8803" y="2656"/>
                  </a:cubicBezTo>
                  <a:lnTo>
                    <a:pt x="9423" y="739"/>
                  </a:lnTo>
                  <a:cubicBezTo>
                    <a:pt x="7895" y="247"/>
                    <a:pt x="6310" y="0"/>
                    <a:pt x="472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852;p60">
              <a:extLst>
                <a:ext uri="{FF2B5EF4-FFF2-40B4-BE49-F238E27FC236}">
                  <a16:creationId xmlns:a16="http://schemas.microsoft.com/office/drawing/2014/main" id="{C1298280-2A09-C1EA-581D-71BFB280C289}"/>
                </a:ext>
              </a:extLst>
            </p:cNvPr>
            <p:cNvSpPr/>
            <p:nvPr/>
          </p:nvSpPr>
          <p:spPr>
            <a:xfrm>
              <a:off x="3782737" y="3633125"/>
              <a:ext cx="137596" cy="112188"/>
            </a:xfrm>
            <a:custGeom>
              <a:avLst/>
              <a:gdLst/>
              <a:ahLst/>
              <a:cxnLst/>
              <a:rect l="l" t="t" r="r" b="b"/>
              <a:pathLst>
                <a:path w="8264" h="6738" extrusionOk="0">
                  <a:moveTo>
                    <a:pt x="631" y="0"/>
                  </a:moveTo>
                  <a:lnTo>
                    <a:pt x="0" y="1928"/>
                  </a:lnTo>
                  <a:cubicBezTo>
                    <a:pt x="2663" y="2789"/>
                    <a:pt x="4981" y="4465"/>
                    <a:pt x="6634" y="6737"/>
                  </a:cubicBezTo>
                  <a:lnTo>
                    <a:pt x="8264" y="5544"/>
                  </a:lnTo>
                  <a:cubicBezTo>
                    <a:pt x="6370" y="2938"/>
                    <a:pt x="3696" y="999"/>
                    <a:pt x="631"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853;p60">
              <a:extLst>
                <a:ext uri="{FF2B5EF4-FFF2-40B4-BE49-F238E27FC236}">
                  <a16:creationId xmlns:a16="http://schemas.microsoft.com/office/drawing/2014/main" id="{A85C32DF-15B5-E834-DF8F-CA6E698D1174}"/>
                </a:ext>
              </a:extLst>
            </p:cNvPr>
            <p:cNvSpPr/>
            <p:nvPr/>
          </p:nvSpPr>
          <p:spPr>
            <a:xfrm>
              <a:off x="3893187" y="3874836"/>
              <a:ext cx="75874" cy="149450"/>
            </a:xfrm>
            <a:custGeom>
              <a:avLst/>
              <a:gdLst/>
              <a:ahLst/>
              <a:cxnLst/>
              <a:rect l="l" t="t" r="r" b="b"/>
              <a:pathLst>
                <a:path w="4557" h="8976" extrusionOk="0">
                  <a:moveTo>
                    <a:pt x="2537" y="1"/>
                  </a:moveTo>
                  <a:cubicBezTo>
                    <a:pt x="2537" y="2801"/>
                    <a:pt x="1653" y="5533"/>
                    <a:pt x="0" y="7794"/>
                  </a:cubicBezTo>
                  <a:lnTo>
                    <a:pt x="1630" y="8976"/>
                  </a:lnTo>
                  <a:cubicBezTo>
                    <a:pt x="3535" y="6371"/>
                    <a:pt x="4557" y="3226"/>
                    <a:pt x="4557"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854;p60">
              <a:extLst>
                <a:ext uri="{FF2B5EF4-FFF2-40B4-BE49-F238E27FC236}">
                  <a16:creationId xmlns:a16="http://schemas.microsoft.com/office/drawing/2014/main" id="{0BC6D449-EDE4-C3FF-2237-CC5569F6E2D5}"/>
                </a:ext>
              </a:extLst>
            </p:cNvPr>
            <p:cNvSpPr/>
            <p:nvPr/>
          </p:nvSpPr>
          <p:spPr>
            <a:xfrm>
              <a:off x="3509292" y="3633308"/>
              <a:ext cx="137213" cy="112188"/>
            </a:xfrm>
            <a:custGeom>
              <a:avLst/>
              <a:gdLst/>
              <a:ahLst/>
              <a:cxnLst/>
              <a:rect l="l" t="t" r="r" b="b"/>
              <a:pathLst>
                <a:path w="8241" h="6738" extrusionOk="0">
                  <a:moveTo>
                    <a:pt x="7621" y="0"/>
                  </a:moveTo>
                  <a:cubicBezTo>
                    <a:pt x="4557" y="1010"/>
                    <a:pt x="1894" y="2950"/>
                    <a:pt x="0" y="5555"/>
                  </a:cubicBezTo>
                  <a:lnTo>
                    <a:pt x="1630" y="6738"/>
                  </a:lnTo>
                  <a:cubicBezTo>
                    <a:pt x="3271" y="4477"/>
                    <a:pt x="5590" y="2789"/>
                    <a:pt x="8241" y="1929"/>
                  </a:cubicBezTo>
                  <a:lnTo>
                    <a:pt x="7621"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855;p60">
              <a:extLst>
                <a:ext uri="{FF2B5EF4-FFF2-40B4-BE49-F238E27FC236}">
                  <a16:creationId xmlns:a16="http://schemas.microsoft.com/office/drawing/2014/main" id="{DF999EC8-7901-3991-66AA-2FA6A0198FC7}"/>
                </a:ext>
              </a:extLst>
            </p:cNvPr>
            <p:cNvSpPr/>
            <p:nvPr/>
          </p:nvSpPr>
          <p:spPr>
            <a:xfrm>
              <a:off x="3890253" y="3725410"/>
              <a:ext cx="75874" cy="149450"/>
            </a:xfrm>
            <a:custGeom>
              <a:avLst/>
              <a:gdLst/>
              <a:ahLst/>
              <a:cxnLst/>
              <a:rect l="l" t="t" r="r" b="b"/>
              <a:pathLst>
                <a:path w="4557" h="8976" extrusionOk="0">
                  <a:moveTo>
                    <a:pt x="1630" y="1"/>
                  </a:moveTo>
                  <a:lnTo>
                    <a:pt x="0" y="1194"/>
                  </a:lnTo>
                  <a:cubicBezTo>
                    <a:pt x="1653" y="3455"/>
                    <a:pt x="2537" y="6175"/>
                    <a:pt x="2537" y="8976"/>
                  </a:cubicBezTo>
                  <a:lnTo>
                    <a:pt x="4545" y="8976"/>
                  </a:lnTo>
                  <a:cubicBezTo>
                    <a:pt x="4557" y="5751"/>
                    <a:pt x="3535" y="2606"/>
                    <a:pt x="163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856;p60">
              <a:extLst>
                <a:ext uri="{FF2B5EF4-FFF2-40B4-BE49-F238E27FC236}">
                  <a16:creationId xmlns:a16="http://schemas.microsoft.com/office/drawing/2014/main" id="{5D1E1B5B-DC61-855C-65CC-087872F41805}"/>
                </a:ext>
              </a:extLst>
            </p:cNvPr>
            <p:cNvSpPr/>
            <p:nvPr/>
          </p:nvSpPr>
          <p:spPr>
            <a:xfrm>
              <a:off x="3785004" y="4004582"/>
              <a:ext cx="137596" cy="112005"/>
            </a:xfrm>
            <a:custGeom>
              <a:avLst/>
              <a:gdLst/>
              <a:ahLst/>
              <a:cxnLst/>
              <a:rect l="l" t="t" r="r" b="b"/>
              <a:pathLst>
                <a:path w="8264" h="6727" extrusionOk="0">
                  <a:moveTo>
                    <a:pt x="6634" y="1"/>
                  </a:moveTo>
                  <a:cubicBezTo>
                    <a:pt x="4981" y="2262"/>
                    <a:pt x="2663" y="3949"/>
                    <a:pt x="0" y="4810"/>
                  </a:cubicBezTo>
                  <a:lnTo>
                    <a:pt x="620" y="6726"/>
                  </a:lnTo>
                  <a:cubicBezTo>
                    <a:pt x="3684" y="5728"/>
                    <a:pt x="6359" y="3788"/>
                    <a:pt x="8264" y="1183"/>
                  </a:cubicBezTo>
                  <a:lnTo>
                    <a:pt x="6634"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857;p60">
              <a:extLst>
                <a:ext uri="{FF2B5EF4-FFF2-40B4-BE49-F238E27FC236}">
                  <a16:creationId xmlns:a16="http://schemas.microsoft.com/office/drawing/2014/main" id="{245165CB-C55F-F0C8-CC43-31531C541798}"/>
                </a:ext>
              </a:extLst>
            </p:cNvPr>
            <p:cNvSpPr/>
            <p:nvPr/>
          </p:nvSpPr>
          <p:spPr>
            <a:xfrm>
              <a:off x="3463210" y="3725793"/>
              <a:ext cx="75491" cy="149068"/>
            </a:xfrm>
            <a:custGeom>
              <a:avLst/>
              <a:gdLst/>
              <a:ahLst/>
              <a:cxnLst/>
              <a:rect l="l" t="t" r="r" b="b"/>
              <a:pathLst>
                <a:path w="4534" h="8953" extrusionOk="0">
                  <a:moveTo>
                    <a:pt x="2904" y="0"/>
                  </a:moveTo>
                  <a:cubicBezTo>
                    <a:pt x="1010" y="2594"/>
                    <a:pt x="0" y="5739"/>
                    <a:pt x="0" y="8953"/>
                  </a:cubicBezTo>
                  <a:lnTo>
                    <a:pt x="2020" y="8953"/>
                  </a:lnTo>
                  <a:cubicBezTo>
                    <a:pt x="2020" y="6164"/>
                    <a:pt x="2893" y="3444"/>
                    <a:pt x="4534" y="1183"/>
                  </a:cubicBezTo>
                  <a:lnTo>
                    <a:pt x="2904"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858;p60">
              <a:extLst>
                <a:ext uri="{FF2B5EF4-FFF2-40B4-BE49-F238E27FC236}">
                  <a16:creationId xmlns:a16="http://schemas.microsoft.com/office/drawing/2014/main" id="{360D7E94-ECD5-BC15-D6FE-95EF9C544AD0}"/>
                </a:ext>
              </a:extLst>
            </p:cNvPr>
            <p:cNvSpPr/>
            <p:nvPr/>
          </p:nvSpPr>
          <p:spPr>
            <a:xfrm>
              <a:off x="3636175" y="4084465"/>
              <a:ext cx="156893" cy="44422"/>
            </a:xfrm>
            <a:custGeom>
              <a:avLst/>
              <a:gdLst/>
              <a:ahLst/>
              <a:cxnLst/>
              <a:rect l="l" t="t" r="r" b="b"/>
              <a:pathLst>
                <a:path w="9423" h="2668" extrusionOk="0">
                  <a:moveTo>
                    <a:pt x="620" y="0"/>
                  </a:moveTo>
                  <a:lnTo>
                    <a:pt x="0" y="1917"/>
                  </a:lnTo>
                  <a:cubicBezTo>
                    <a:pt x="1537" y="2418"/>
                    <a:pt x="3131" y="2667"/>
                    <a:pt x="4725" y="2667"/>
                  </a:cubicBezTo>
                  <a:cubicBezTo>
                    <a:pt x="6310" y="2667"/>
                    <a:pt x="7895" y="2421"/>
                    <a:pt x="9423" y="1928"/>
                  </a:cubicBezTo>
                  <a:lnTo>
                    <a:pt x="8803" y="12"/>
                  </a:lnTo>
                  <a:cubicBezTo>
                    <a:pt x="7483" y="436"/>
                    <a:pt x="6118" y="643"/>
                    <a:pt x="4729" y="643"/>
                  </a:cubicBezTo>
                  <a:cubicBezTo>
                    <a:pt x="3340" y="643"/>
                    <a:pt x="1951" y="425"/>
                    <a:pt x="620"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859;p60">
              <a:extLst>
                <a:ext uri="{FF2B5EF4-FFF2-40B4-BE49-F238E27FC236}">
                  <a16:creationId xmlns:a16="http://schemas.microsoft.com/office/drawing/2014/main" id="{62F357C7-E0C7-9BD5-768A-568F46991C8E}"/>
                </a:ext>
              </a:extLst>
            </p:cNvPr>
            <p:cNvSpPr/>
            <p:nvPr/>
          </p:nvSpPr>
          <p:spPr>
            <a:xfrm>
              <a:off x="3511559" y="4004199"/>
              <a:ext cx="137213" cy="112188"/>
            </a:xfrm>
            <a:custGeom>
              <a:avLst/>
              <a:gdLst/>
              <a:ahLst/>
              <a:cxnLst/>
              <a:rect l="l" t="t" r="r" b="b"/>
              <a:pathLst>
                <a:path w="8241" h="6738" extrusionOk="0">
                  <a:moveTo>
                    <a:pt x="1630" y="1"/>
                  </a:moveTo>
                  <a:lnTo>
                    <a:pt x="0" y="1183"/>
                  </a:lnTo>
                  <a:cubicBezTo>
                    <a:pt x="1894" y="3788"/>
                    <a:pt x="4557" y="5728"/>
                    <a:pt x="7621" y="6738"/>
                  </a:cubicBezTo>
                  <a:lnTo>
                    <a:pt x="8241" y="4821"/>
                  </a:lnTo>
                  <a:cubicBezTo>
                    <a:pt x="5590" y="3949"/>
                    <a:pt x="3271" y="2262"/>
                    <a:pt x="163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860;p60">
              <a:extLst>
                <a:ext uri="{FF2B5EF4-FFF2-40B4-BE49-F238E27FC236}">
                  <a16:creationId xmlns:a16="http://schemas.microsoft.com/office/drawing/2014/main" id="{A0F938EC-E340-D848-872D-22653BC6368B}"/>
                </a:ext>
              </a:extLst>
            </p:cNvPr>
            <p:cNvSpPr/>
            <p:nvPr/>
          </p:nvSpPr>
          <p:spPr>
            <a:xfrm>
              <a:off x="3460943" y="3874836"/>
              <a:ext cx="75491" cy="149068"/>
            </a:xfrm>
            <a:custGeom>
              <a:avLst/>
              <a:gdLst/>
              <a:ahLst/>
              <a:cxnLst/>
              <a:rect l="l" t="t" r="r" b="b"/>
              <a:pathLst>
                <a:path w="4534" h="8953" extrusionOk="0">
                  <a:moveTo>
                    <a:pt x="0" y="1"/>
                  </a:moveTo>
                  <a:cubicBezTo>
                    <a:pt x="0" y="3214"/>
                    <a:pt x="1010" y="6359"/>
                    <a:pt x="2904" y="8953"/>
                  </a:cubicBezTo>
                  <a:lnTo>
                    <a:pt x="4534" y="7771"/>
                  </a:lnTo>
                  <a:cubicBezTo>
                    <a:pt x="2904" y="5510"/>
                    <a:pt x="2020" y="2790"/>
                    <a:pt x="202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roup 730">
            <a:extLst>
              <a:ext uri="{FF2B5EF4-FFF2-40B4-BE49-F238E27FC236}">
                <a16:creationId xmlns:a16="http://schemas.microsoft.com/office/drawing/2014/main" id="{DE8B1333-EBDF-3D0C-C67D-8EDB9EDF3991}"/>
              </a:ext>
            </a:extLst>
          </p:cNvPr>
          <p:cNvGrpSpPr/>
          <p:nvPr userDrawn="1"/>
        </p:nvGrpSpPr>
        <p:grpSpPr>
          <a:xfrm>
            <a:off x="4417836" y="2881149"/>
            <a:ext cx="517934" cy="517934"/>
            <a:chOff x="4809722" y="2862296"/>
            <a:chExt cx="517934" cy="517934"/>
          </a:xfrm>
        </p:grpSpPr>
        <p:sp>
          <p:nvSpPr>
            <p:cNvPr id="277" name="Google Shape;862;p60">
              <a:extLst>
                <a:ext uri="{FF2B5EF4-FFF2-40B4-BE49-F238E27FC236}">
                  <a16:creationId xmlns:a16="http://schemas.microsoft.com/office/drawing/2014/main" id="{A35FA268-BAB1-7C66-D5A9-D3B2240022F3}"/>
                </a:ext>
              </a:extLst>
            </p:cNvPr>
            <p:cNvSpPr/>
            <p:nvPr/>
          </p:nvSpPr>
          <p:spPr>
            <a:xfrm>
              <a:off x="5083065" y="2862603"/>
              <a:ext cx="244591" cy="29670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863;p60">
              <a:extLst>
                <a:ext uri="{FF2B5EF4-FFF2-40B4-BE49-F238E27FC236}">
                  <a16:creationId xmlns:a16="http://schemas.microsoft.com/office/drawing/2014/main" id="{83DB14C6-57F6-5587-34F0-814F4F08AFC0}"/>
                </a:ext>
              </a:extLst>
            </p:cNvPr>
            <p:cNvSpPr/>
            <p:nvPr/>
          </p:nvSpPr>
          <p:spPr>
            <a:xfrm>
              <a:off x="4810363" y="2862296"/>
              <a:ext cx="296707" cy="244898"/>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864;p60">
              <a:extLst>
                <a:ext uri="{FF2B5EF4-FFF2-40B4-BE49-F238E27FC236}">
                  <a16:creationId xmlns:a16="http://schemas.microsoft.com/office/drawing/2014/main" id="{24A62BD1-6E51-766F-4B8F-8C18DCA7FB64}"/>
                </a:ext>
              </a:extLst>
            </p:cNvPr>
            <p:cNvSpPr/>
            <p:nvPr/>
          </p:nvSpPr>
          <p:spPr>
            <a:xfrm>
              <a:off x="5030948" y="3135304"/>
              <a:ext cx="296373" cy="244926"/>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865;p60">
              <a:extLst>
                <a:ext uri="{FF2B5EF4-FFF2-40B4-BE49-F238E27FC236}">
                  <a16:creationId xmlns:a16="http://schemas.microsoft.com/office/drawing/2014/main" id="{2C7C551E-9527-171A-BF22-08EDB856450B}"/>
                </a:ext>
              </a:extLst>
            </p:cNvPr>
            <p:cNvSpPr/>
            <p:nvPr/>
          </p:nvSpPr>
          <p:spPr>
            <a:xfrm>
              <a:off x="4809722" y="3083215"/>
              <a:ext cx="245232" cy="296373"/>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roup 729">
            <a:extLst>
              <a:ext uri="{FF2B5EF4-FFF2-40B4-BE49-F238E27FC236}">
                <a16:creationId xmlns:a16="http://schemas.microsoft.com/office/drawing/2014/main" id="{DEE5C25E-A711-FEC8-5F7A-DC05C19F78A7}"/>
              </a:ext>
            </a:extLst>
          </p:cNvPr>
          <p:cNvGrpSpPr/>
          <p:nvPr userDrawn="1"/>
        </p:nvGrpSpPr>
        <p:grpSpPr>
          <a:xfrm>
            <a:off x="3684897" y="2881246"/>
            <a:ext cx="586986" cy="517740"/>
            <a:chOff x="4076783" y="2862393"/>
            <a:chExt cx="586986" cy="517740"/>
          </a:xfrm>
        </p:grpSpPr>
        <p:sp>
          <p:nvSpPr>
            <p:cNvPr id="282" name="Google Shape;867;p60">
              <a:extLst>
                <a:ext uri="{FF2B5EF4-FFF2-40B4-BE49-F238E27FC236}">
                  <a16:creationId xmlns:a16="http://schemas.microsoft.com/office/drawing/2014/main" id="{221DEBE9-DBEB-38EF-1FE4-B0BBA79ACD16}"/>
                </a:ext>
              </a:extLst>
            </p:cNvPr>
            <p:cNvSpPr/>
            <p:nvPr/>
          </p:nvSpPr>
          <p:spPr>
            <a:xfrm>
              <a:off x="4076783" y="2862393"/>
              <a:ext cx="354561" cy="373112"/>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868;p60">
              <a:extLst>
                <a:ext uri="{FF2B5EF4-FFF2-40B4-BE49-F238E27FC236}">
                  <a16:creationId xmlns:a16="http://schemas.microsoft.com/office/drawing/2014/main" id="{C0CB3F1B-6FDD-89F7-65DD-B83FC3CAFB1B}"/>
                </a:ext>
              </a:extLst>
            </p:cNvPr>
            <p:cNvSpPr/>
            <p:nvPr/>
          </p:nvSpPr>
          <p:spPr>
            <a:xfrm>
              <a:off x="4407340" y="2862700"/>
              <a:ext cx="256429" cy="387513"/>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869;p60">
              <a:extLst>
                <a:ext uri="{FF2B5EF4-FFF2-40B4-BE49-F238E27FC236}">
                  <a16:creationId xmlns:a16="http://schemas.microsoft.com/office/drawing/2014/main" id="{C40B2E12-5BB0-6D7A-8EBB-A96D4CF4706B}"/>
                </a:ext>
              </a:extLst>
            </p:cNvPr>
            <p:cNvSpPr/>
            <p:nvPr/>
          </p:nvSpPr>
          <p:spPr>
            <a:xfrm>
              <a:off x="4168537" y="3178243"/>
              <a:ext cx="440547" cy="201890"/>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roup 732">
            <a:extLst>
              <a:ext uri="{FF2B5EF4-FFF2-40B4-BE49-F238E27FC236}">
                <a16:creationId xmlns:a16="http://schemas.microsoft.com/office/drawing/2014/main" id="{29B93518-E44B-D9EF-0F43-19FFD9B19115}"/>
              </a:ext>
            </a:extLst>
          </p:cNvPr>
          <p:cNvGrpSpPr/>
          <p:nvPr userDrawn="1"/>
        </p:nvGrpSpPr>
        <p:grpSpPr>
          <a:xfrm>
            <a:off x="3707918" y="3646541"/>
            <a:ext cx="540943" cy="517963"/>
            <a:chOff x="4099804" y="3627688"/>
            <a:chExt cx="540943" cy="517963"/>
          </a:xfrm>
        </p:grpSpPr>
        <p:sp>
          <p:nvSpPr>
            <p:cNvPr id="286" name="Google Shape;871;p60">
              <a:extLst>
                <a:ext uri="{FF2B5EF4-FFF2-40B4-BE49-F238E27FC236}">
                  <a16:creationId xmlns:a16="http://schemas.microsoft.com/office/drawing/2014/main" id="{4518F234-CAAC-5D4B-0374-6E65B53CC1AD}"/>
                </a:ext>
              </a:extLst>
            </p:cNvPr>
            <p:cNvSpPr/>
            <p:nvPr/>
          </p:nvSpPr>
          <p:spPr>
            <a:xfrm>
              <a:off x="4384316" y="3628022"/>
              <a:ext cx="209438" cy="201445"/>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872;p60">
              <a:extLst>
                <a:ext uri="{FF2B5EF4-FFF2-40B4-BE49-F238E27FC236}">
                  <a16:creationId xmlns:a16="http://schemas.microsoft.com/office/drawing/2014/main" id="{7D32EA29-E380-B5B0-C052-D8F19F2AA861}"/>
                </a:ext>
              </a:extLst>
            </p:cNvPr>
            <p:cNvSpPr/>
            <p:nvPr/>
          </p:nvSpPr>
          <p:spPr>
            <a:xfrm>
              <a:off x="4468077" y="3770278"/>
              <a:ext cx="172670" cy="245232"/>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solidFill>
              <a:schemeClr val="accent6">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873;p60">
              <a:extLst>
                <a:ext uri="{FF2B5EF4-FFF2-40B4-BE49-F238E27FC236}">
                  <a16:creationId xmlns:a16="http://schemas.microsoft.com/office/drawing/2014/main" id="{F3444E0E-6F1C-873B-F79A-6452C3A1A3B9}"/>
                </a:ext>
              </a:extLst>
            </p:cNvPr>
            <p:cNvSpPr/>
            <p:nvPr/>
          </p:nvSpPr>
          <p:spPr>
            <a:xfrm>
              <a:off x="4154455" y="3627688"/>
              <a:ext cx="253866" cy="190888"/>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874;p60">
              <a:extLst>
                <a:ext uri="{FF2B5EF4-FFF2-40B4-BE49-F238E27FC236}">
                  <a16:creationId xmlns:a16="http://schemas.microsoft.com/office/drawing/2014/main" id="{6EF07E47-E982-6AB9-E87B-1953CB35CCB9}"/>
                </a:ext>
              </a:extLst>
            </p:cNvPr>
            <p:cNvSpPr/>
            <p:nvPr/>
          </p:nvSpPr>
          <p:spPr>
            <a:xfrm>
              <a:off x="4099804" y="3758133"/>
              <a:ext cx="171362" cy="243311"/>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875;p60">
              <a:extLst>
                <a:ext uri="{FF2B5EF4-FFF2-40B4-BE49-F238E27FC236}">
                  <a16:creationId xmlns:a16="http://schemas.microsoft.com/office/drawing/2014/main" id="{E2F60CCD-9D88-A257-F74C-538DDAE1BBA5}"/>
                </a:ext>
              </a:extLst>
            </p:cNvPr>
            <p:cNvSpPr/>
            <p:nvPr/>
          </p:nvSpPr>
          <p:spPr>
            <a:xfrm>
              <a:off x="4145821" y="3943872"/>
              <a:ext cx="208158" cy="201445"/>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876;p60">
              <a:extLst>
                <a:ext uri="{FF2B5EF4-FFF2-40B4-BE49-F238E27FC236}">
                  <a16:creationId xmlns:a16="http://schemas.microsoft.com/office/drawing/2014/main" id="{3601EC2B-94C6-B74F-4186-B4D26AF30EA6}"/>
                </a:ext>
              </a:extLst>
            </p:cNvPr>
            <p:cNvSpPr/>
            <p:nvPr/>
          </p:nvSpPr>
          <p:spPr>
            <a:xfrm>
              <a:off x="4329665" y="3956685"/>
              <a:ext cx="256402" cy="188966"/>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roup 731">
            <a:extLst>
              <a:ext uri="{FF2B5EF4-FFF2-40B4-BE49-F238E27FC236}">
                <a16:creationId xmlns:a16="http://schemas.microsoft.com/office/drawing/2014/main" id="{EBD543AC-DDB6-12CA-667E-0D8C922382DD}"/>
              </a:ext>
            </a:extLst>
          </p:cNvPr>
          <p:cNvGrpSpPr/>
          <p:nvPr userDrawn="1"/>
        </p:nvGrpSpPr>
        <p:grpSpPr>
          <a:xfrm>
            <a:off x="4408712" y="3646457"/>
            <a:ext cx="536179" cy="518047"/>
            <a:chOff x="4800598" y="3627604"/>
            <a:chExt cx="536179" cy="518047"/>
          </a:xfrm>
        </p:grpSpPr>
        <p:sp>
          <p:nvSpPr>
            <p:cNvPr id="293" name="Google Shape;878;p60">
              <a:extLst>
                <a:ext uri="{FF2B5EF4-FFF2-40B4-BE49-F238E27FC236}">
                  <a16:creationId xmlns:a16="http://schemas.microsoft.com/office/drawing/2014/main" id="{253488B0-5F96-D2D8-D95B-61B5DE43066B}"/>
                </a:ext>
              </a:extLst>
            </p:cNvPr>
            <p:cNvSpPr/>
            <p:nvPr/>
          </p:nvSpPr>
          <p:spPr>
            <a:xfrm>
              <a:off x="5164748" y="3736964"/>
              <a:ext cx="172029" cy="228602"/>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879;p60">
              <a:extLst>
                <a:ext uri="{FF2B5EF4-FFF2-40B4-BE49-F238E27FC236}">
                  <a16:creationId xmlns:a16="http://schemas.microsoft.com/office/drawing/2014/main" id="{E20F9BFD-A631-5F5A-11E5-4E9CCC261FE2}"/>
                </a:ext>
              </a:extLst>
            </p:cNvPr>
            <p:cNvSpPr/>
            <p:nvPr/>
          </p:nvSpPr>
          <p:spPr>
            <a:xfrm>
              <a:off x="4815639" y="3891059"/>
              <a:ext cx="190553" cy="22189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880;p60">
              <a:extLst>
                <a:ext uri="{FF2B5EF4-FFF2-40B4-BE49-F238E27FC236}">
                  <a16:creationId xmlns:a16="http://schemas.microsoft.com/office/drawing/2014/main" id="{BDA9CC10-9A15-0BC7-1011-02DF786058D1}"/>
                </a:ext>
              </a:extLst>
            </p:cNvPr>
            <p:cNvSpPr/>
            <p:nvPr/>
          </p:nvSpPr>
          <p:spPr>
            <a:xfrm>
              <a:off x="5082269" y="3627939"/>
              <a:ext cx="187043" cy="186738"/>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881;p60">
              <a:extLst>
                <a:ext uri="{FF2B5EF4-FFF2-40B4-BE49-F238E27FC236}">
                  <a16:creationId xmlns:a16="http://schemas.microsoft.com/office/drawing/2014/main" id="{58FC2577-15CD-9966-C17C-6E8C11F73F99}"/>
                </a:ext>
              </a:extLst>
            </p:cNvPr>
            <p:cNvSpPr/>
            <p:nvPr/>
          </p:nvSpPr>
          <p:spPr>
            <a:xfrm>
              <a:off x="4952157" y="3989192"/>
              <a:ext cx="213895" cy="156459"/>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882;p60">
              <a:extLst>
                <a:ext uri="{FF2B5EF4-FFF2-40B4-BE49-F238E27FC236}">
                  <a16:creationId xmlns:a16="http://schemas.microsoft.com/office/drawing/2014/main" id="{B7499C10-9F8B-0451-9410-1775971E2B3B}"/>
                </a:ext>
              </a:extLst>
            </p:cNvPr>
            <p:cNvSpPr/>
            <p:nvPr/>
          </p:nvSpPr>
          <p:spPr>
            <a:xfrm>
              <a:off x="5114246" y="3925906"/>
              <a:ext cx="202698" cy="193423"/>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883;p60">
              <a:extLst>
                <a:ext uri="{FF2B5EF4-FFF2-40B4-BE49-F238E27FC236}">
                  <a16:creationId xmlns:a16="http://schemas.microsoft.com/office/drawing/2014/main" id="{3FA69C5A-E8D9-B274-4A9E-5256DD776FE1}"/>
                </a:ext>
              </a:extLst>
            </p:cNvPr>
            <p:cNvSpPr/>
            <p:nvPr/>
          </p:nvSpPr>
          <p:spPr>
            <a:xfrm>
              <a:off x="4800598" y="3726407"/>
              <a:ext cx="177796" cy="203032"/>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solidFill>
              <a:schemeClr val="accent6">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884;p60">
              <a:extLst>
                <a:ext uri="{FF2B5EF4-FFF2-40B4-BE49-F238E27FC236}">
                  <a16:creationId xmlns:a16="http://schemas.microsoft.com/office/drawing/2014/main" id="{F5554382-FA0C-30A6-52B8-DB14CD77FA42}"/>
                </a:ext>
              </a:extLst>
            </p:cNvPr>
            <p:cNvSpPr/>
            <p:nvPr/>
          </p:nvSpPr>
          <p:spPr>
            <a:xfrm>
              <a:off x="4875110" y="3627604"/>
              <a:ext cx="230830" cy="178102"/>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roup 728">
            <a:extLst>
              <a:ext uri="{FF2B5EF4-FFF2-40B4-BE49-F238E27FC236}">
                <a16:creationId xmlns:a16="http://schemas.microsoft.com/office/drawing/2014/main" id="{5A9F3E1D-15C5-0A32-17E4-B55CCED5B27E}"/>
              </a:ext>
            </a:extLst>
          </p:cNvPr>
          <p:cNvGrpSpPr/>
          <p:nvPr userDrawn="1"/>
        </p:nvGrpSpPr>
        <p:grpSpPr>
          <a:xfrm>
            <a:off x="3044278" y="2883023"/>
            <a:ext cx="557677" cy="514185"/>
            <a:chOff x="3436164" y="2864170"/>
            <a:chExt cx="557677" cy="514185"/>
          </a:xfrm>
        </p:grpSpPr>
        <p:sp>
          <p:nvSpPr>
            <p:cNvPr id="301" name="Google Shape;886;p60">
              <a:extLst>
                <a:ext uri="{FF2B5EF4-FFF2-40B4-BE49-F238E27FC236}">
                  <a16:creationId xmlns:a16="http://schemas.microsoft.com/office/drawing/2014/main" id="{4BFE33CD-76B1-9DE0-AB3B-3EA3CF56EAB5}"/>
                </a:ext>
              </a:extLst>
            </p:cNvPr>
            <p:cNvSpPr/>
            <p:nvPr/>
          </p:nvSpPr>
          <p:spPr>
            <a:xfrm>
              <a:off x="3436164" y="3020349"/>
              <a:ext cx="189355" cy="308992"/>
            </a:xfrm>
            <a:custGeom>
              <a:avLst/>
              <a:gdLst/>
              <a:ahLst/>
              <a:cxnLst/>
              <a:rect l="l" t="t" r="r" b="b"/>
              <a:pathLst>
                <a:path w="15530" h="25342" extrusionOk="0">
                  <a:moveTo>
                    <a:pt x="7747" y="0"/>
                  </a:moveTo>
                  <a:lnTo>
                    <a:pt x="2824" y="1768"/>
                  </a:lnTo>
                  <a:cubicBezTo>
                    <a:pt x="0" y="10456"/>
                    <a:pt x="3099" y="19971"/>
                    <a:pt x="10479" y="25342"/>
                  </a:cubicBezTo>
                  <a:lnTo>
                    <a:pt x="10330" y="20108"/>
                  </a:lnTo>
                  <a:lnTo>
                    <a:pt x="15529" y="18387"/>
                  </a:lnTo>
                  <a:cubicBezTo>
                    <a:pt x="11156" y="15208"/>
                    <a:pt x="9320" y="9572"/>
                    <a:pt x="10996" y="4430"/>
                  </a:cubicBezTo>
                  <a:lnTo>
                    <a:pt x="7747"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887;p60">
              <a:extLst>
                <a:ext uri="{FF2B5EF4-FFF2-40B4-BE49-F238E27FC236}">
                  <a16:creationId xmlns:a16="http://schemas.microsoft.com/office/drawing/2014/main" id="{0D1C8773-A0D5-4DA1-BC17-54CE6EC63970}"/>
                </a:ext>
              </a:extLst>
            </p:cNvPr>
            <p:cNvSpPr/>
            <p:nvPr/>
          </p:nvSpPr>
          <p:spPr>
            <a:xfrm>
              <a:off x="3562104" y="3244526"/>
              <a:ext cx="304102" cy="133829"/>
            </a:xfrm>
            <a:custGeom>
              <a:avLst/>
              <a:gdLst/>
              <a:ahLst/>
              <a:cxnLst/>
              <a:rect l="l" t="t" r="r" b="b"/>
              <a:pathLst>
                <a:path w="24941" h="10976" extrusionOk="0">
                  <a:moveTo>
                    <a:pt x="5212" y="1"/>
                  </a:moveTo>
                  <a:lnTo>
                    <a:pt x="1" y="1722"/>
                  </a:lnTo>
                  <a:lnTo>
                    <a:pt x="162" y="6956"/>
                  </a:lnTo>
                  <a:cubicBezTo>
                    <a:pt x="3851" y="9636"/>
                    <a:pt x="8198" y="10976"/>
                    <a:pt x="12547" y="10976"/>
                  </a:cubicBezTo>
                  <a:cubicBezTo>
                    <a:pt x="16895" y="10976"/>
                    <a:pt x="21245" y="9636"/>
                    <a:pt x="24941" y="6956"/>
                  </a:cubicBezTo>
                  <a:lnTo>
                    <a:pt x="19914" y="5475"/>
                  </a:lnTo>
                  <a:lnTo>
                    <a:pt x="19880" y="1"/>
                  </a:lnTo>
                  <a:cubicBezTo>
                    <a:pt x="17693" y="1590"/>
                    <a:pt x="15119" y="2385"/>
                    <a:pt x="12546" y="2385"/>
                  </a:cubicBezTo>
                  <a:cubicBezTo>
                    <a:pt x="9972" y="2385"/>
                    <a:pt x="7398" y="1590"/>
                    <a:pt x="5212"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888;p60">
              <a:extLst>
                <a:ext uri="{FF2B5EF4-FFF2-40B4-BE49-F238E27FC236}">
                  <a16:creationId xmlns:a16="http://schemas.microsoft.com/office/drawing/2014/main" id="{331770EB-B802-F5C9-9C8B-649ABD0A551E}"/>
                </a:ext>
              </a:extLst>
            </p:cNvPr>
            <p:cNvSpPr/>
            <p:nvPr/>
          </p:nvSpPr>
          <p:spPr>
            <a:xfrm>
              <a:off x="3804486" y="3041893"/>
              <a:ext cx="189355" cy="287312"/>
            </a:xfrm>
            <a:custGeom>
              <a:avLst/>
              <a:gdLst/>
              <a:ahLst/>
              <a:cxnLst/>
              <a:rect l="l" t="t" r="r" b="b"/>
              <a:pathLst>
                <a:path w="15530" h="23564" extrusionOk="0">
                  <a:moveTo>
                    <a:pt x="12717" y="1"/>
                  </a:moveTo>
                  <a:lnTo>
                    <a:pt x="9768" y="4328"/>
                  </a:lnTo>
                  <a:lnTo>
                    <a:pt x="4546" y="2652"/>
                  </a:lnTo>
                  <a:lnTo>
                    <a:pt x="4546" y="2652"/>
                  </a:lnTo>
                  <a:cubicBezTo>
                    <a:pt x="6210" y="7805"/>
                    <a:pt x="4373" y="13429"/>
                    <a:pt x="1" y="16620"/>
                  </a:cubicBezTo>
                  <a:lnTo>
                    <a:pt x="35" y="22094"/>
                  </a:lnTo>
                  <a:lnTo>
                    <a:pt x="5051" y="23563"/>
                  </a:lnTo>
                  <a:cubicBezTo>
                    <a:pt x="12442" y="18192"/>
                    <a:pt x="15529" y="8677"/>
                    <a:pt x="12717"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889;p60">
              <a:extLst>
                <a:ext uri="{FF2B5EF4-FFF2-40B4-BE49-F238E27FC236}">
                  <a16:creationId xmlns:a16="http://schemas.microsoft.com/office/drawing/2014/main" id="{24448E58-D80B-28D4-158C-22980909C467}"/>
                </a:ext>
              </a:extLst>
            </p:cNvPr>
            <p:cNvSpPr/>
            <p:nvPr/>
          </p:nvSpPr>
          <p:spPr>
            <a:xfrm>
              <a:off x="3715063" y="2864170"/>
              <a:ext cx="244491" cy="230494"/>
            </a:xfrm>
            <a:custGeom>
              <a:avLst/>
              <a:gdLst/>
              <a:ahLst/>
              <a:cxnLst/>
              <a:rect l="l" t="t" r="r" b="b"/>
              <a:pathLst>
                <a:path w="20052" h="18904" extrusionOk="0">
                  <a:moveTo>
                    <a:pt x="1" y="1"/>
                  </a:moveTo>
                  <a:lnTo>
                    <a:pt x="3203" y="4144"/>
                  </a:lnTo>
                  <a:lnTo>
                    <a:pt x="1" y="8609"/>
                  </a:lnTo>
                  <a:cubicBezTo>
                    <a:pt x="5406" y="8609"/>
                    <a:pt x="10204" y="12086"/>
                    <a:pt x="11868" y="17228"/>
                  </a:cubicBezTo>
                  <a:lnTo>
                    <a:pt x="17102" y="18904"/>
                  </a:lnTo>
                  <a:lnTo>
                    <a:pt x="20051" y="14577"/>
                  </a:lnTo>
                  <a:cubicBezTo>
                    <a:pt x="17228" y="5888"/>
                    <a:pt x="9136" y="12"/>
                    <a:pt x="1" y="1"/>
                  </a:cubicBezTo>
                  <a:close/>
                </a:path>
              </a:pathLst>
            </a:custGeom>
            <a:solidFill>
              <a:schemeClr val="accent6">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890;p60">
              <a:extLst>
                <a:ext uri="{FF2B5EF4-FFF2-40B4-BE49-F238E27FC236}">
                  <a16:creationId xmlns:a16="http://schemas.microsoft.com/office/drawing/2014/main" id="{29584166-37B8-F62C-A04E-FE18CBD7C7D1}"/>
                </a:ext>
              </a:extLst>
            </p:cNvPr>
            <p:cNvSpPr/>
            <p:nvPr/>
          </p:nvSpPr>
          <p:spPr>
            <a:xfrm>
              <a:off x="3470584" y="2864317"/>
              <a:ext cx="283533" cy="209912"/>
            </a:xfrm>
            <a:custGeom>
              <a:avLst/>
              <a:gdLst/>
              <a:ahLst/>
              <a:cxnLst/>
              <a:rect l="l" t="t" r="r" b="b"/>
              <a:pathLst>
                <a:path w="23254" h="17216" extrusionOk="0">
                  <a:moveTo>
                    <a:pt x="20052" y="0"/>
                  </a:moveTo>
                  <a:cubicBezTo>
                    <a:pt x="10916" y="0"/>
                    <a:pt x="2824" y="5888"/>
                    <a:pt x="1" y="14565"/>
                  </a:cubicBezTo>
                  <a:lnTo>
                    <a:pt x="1" y="14565"/>
                  </a:lnTo>
                  <a:lnTo>
                    <a:pt x="4924" y="12809"/>
                  </a:lnTo>
                  <a:lnTo>
                    <a:pt x="8173" y="17216"/>
                  </a:lnTo>
                  <a:cubicBezTo>
                    <a:pt x="9845" y="12083"/>
                    <a:pt x="14630" y="8596"/>
                    <a:pt x="20025" y="8596"/>
                  </a:cubicBezTo>
                  <a:cubicBezTo>
                    <a:pt x="20034" y="8596"/>
                    <a:pt x="20043" y="8597"/>
                    <a:pt x="20052" y="8597"/>
                  </a:cubicBezTo>
                  <a:lnTo>
                    <a:pt x="23254" y="4143"/>
                  </a:lnTo>
                  <a:lnTo>
                    <a:pt x="20052"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902;p60">
            <a:extLst>
              <a:ext uri="{FF2B5EF4-FFF2-40B4-BE49-F238E27FC236}">
                <a16:creationId xmlns:a16="http://schemas.microsoft.com/office/drawing/2014/main" id="{445EA185-0A43-D700-C31C-E35A70CC2AF0}"/>
              </a:ext>
            </a:extLst>
          </p:cNvPr>
          <p:cNvSpPr/>
          <p:nvPr userDrawn="1"/>
        </p:nvSpPr>
        <p:spPr>
          <a:xfrm>
            <a:off x="8349550" y="2928542"/>
            <a:ext cx="178909" cy="90710"/>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03;p60">
            <a:extLst>
              <a:ext uri="{FF2B5EF4-FFF2-40B4-BE49-F238E27FC236}">
                <a16:creationId xmlns:a16="http://schemas.microsoft.com/office/drawing/2014/main" id="{5542AE36-8559-9899-0EDA-F837647B2D5A}"/>
              </a:ext>
            </a:extLst>
          </p:cNvPr>
          <p:cNvSpPr/>
          <p:nvPr userDrawn="1"/>
        </p:nvSpPr>
        <p:spPr>
          <a:xfrm>
            <a:off x="8049087" y="2911562"/>
            <a:ext cx="165748" cy="124667"/>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04;p60">
            <a:extLst>
              <a:ext uri="{FF2B5EF4-FFF2-40B4-BE49-F238E27FC236}">
                <a16:creationId xmlns:a16="http://schemas.microsoft.com/office/drawing/2014/main" id="{1CF66F87-CEAE-AAF2-F36F-8907ED10288D}"/>
              </a:ext>
            </a:extLst>
          </p:cNvPr>
          <p:cNvSpPr/>
          <p:nvPr userDrawn="1"/>
        </p:nvSpPr>
        <p:spPr>
          <a:xfrm>
            <a:off x="8663115" y="2917790"/>
            <a:ext cx="161929" cy="112683"/>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05;p60">
            <a:extLst>
              <a:ext uri="{FF2B5EF4-FFF2-40B4-BE49-F238E27FC236}">
                <a16:creationId xmlns:a16="http://schemas.microsoft.com/office/drawing/2014/main" id="{3D6156A6-DE44-2E70-E995-D314DE361DC1}"/>
              </a:ext>
            </a:extLst>
          </p:cNvPr>
          <p:cNvSpPr/>
          <p:nvPr userDrawn="1"/>
        </p:nvSpPr>
        <p:spPr>
          <a:xfrm>
            <a:off x="8959760" y="2911562"/>
            <a:ext cx="158110" cy="124667"/>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906;p60">
            <a:extLst>
              <a:ext uri="{FF2B5EF4-FFF2-40B4-BE49-F238E27FC236}">
                <a16:creationId xmlns:a16="http://schemas.microsoft.com/office/drawing/2014/main" id="{1B134AD3-B221-1AAA-9830-DC17F65F2485}"/>
              </a:ext>
            </a:extLst>
          </p:cNvPr>
          <p:cNvGrpSpPr/>
          <p:nvPr userDrawn="1"/>
        </p:nvGrpSpPr>
        <p:grpSpPr>
          <a:xfrm>
            <a:off x="8052029" y="3145252"/>
            <a:ext cx="160636" cy="136535"/>
            <a:chOff x="4660325" y="1866850"/>
            <a:chExt cx="68350" cy="58100"/>
          </a:xfrm>
          <a:solidFill>
            <a:schemeClr val="bg1"/>
          </a:solidFill>
        </p:grpSpPr>
        <p:sp>
          <p:nvSpPr>
            <p:cNvPr id="322" name="Google Shape;907;p60">
              <a:extLst>
                <a:ext uri="{FF2B5EF4-FFF2-40B4-BE49-F238E27FC236}">
                  <a16:creationId xmlns:a16="http://schemas.microsoft.com/office/drawing/2014/main" id="{82B636B1-3710-F2ED-A61A-A495C1C9EBF4}"/>
                </a:ext>
              </a:extLst>
            </p:cNvPr>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08;p60">
              <a:extLst>
                <a:ext uri="{FF2B5EF4-FFF2-40B4-BE49-F238E27FC236}">
                  <a16:creationId xmlns:a16="http://schemas.microsoft.com/office/drawing/2014/main" id="{1CC4A5C0-881A-A9CB-7FB9-79BE8D093DC1}"/>
                </a:ext>
              </a:extLst>
            </p:cNvPr>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909;p60">
            <a:extLst>
              <a:ext uri="{FF2B5EF4-FFF2-40B4-BE49-F238E27FC236}">
                <a16:creationId xmlns:a16="http://schemas.microsoft.com/office/drawing/2014/main" id="{26A7FBF1-3EDD-6C41-983D-060D970C50C7}"/>
              </a:ext>
            </a:extLst>
          </p:cNvPr>
          <p:cNvGrpSpPr/>
          <p:nvPr userDrawn="1"/>
        </p:nvGrpSpPr>
        <p:grpSpPr>
          <a:xfrm>
            <a:off x="8360963" y="3170279"/>
            <a:ext cx="156817" cy="86891"/>
            <a:chOff x="4791775" y="1877500"/>
            <a:chExt cx="66725" cy="36975"/>
          </a:xfrm>
          <a:solidFill>
            <a:schemeClr val="bg1"/>
          </a:solidFill>
        </p:grpSpPr>
        <p:sp>
          <p:nvSpPr>
            <p:cNvPr id="325" name="Google Shape;910;p60">
              <a:extLst>
                <a:ext uri="{FF2B5EF4-FFF2-40B4-BE49-F238E27FC236}">
                  <a16:creationId xmlns:a16="http://schemas.microsoft.com/office/drawing/2014/main" id="{A93295F1-6126-DCFC-3486-D1B04FDCA43C}"/>
                </a:ext>
              </a:extLst>
            </p:cNvPr>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11;p60">
              <a:extLst>
                <a:ext uri="{FF2B5EF4-FFF2-40B4-BE49-F238E27FC236}">
                  <a16:creationId xmlns:a16="http://schemas.microsoft.com/office/drawing/2014/main" id="{E3727E82-BD94-C8ED-4A29-7189B06E2AB0}"/>
                </a:ext>
              </a:extLst>
            </p:cNvPr>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912;p60">
            <a:extLst>
              <a:ext uri="{FF2B5EF4-FFF2-40B4-BE49-F238E27FC236}">
                <a16:creationId xmlns:a16="http://schemas.microsoft.com/office/drawing/2014/main" id="{5417D1BB-7356-8DEF-5481-E928C8D259BA}"/>
              </a:ext>
            </a:extLst>
          </p:cNvPr>
          <p:cNvGrpSpPr/>
          <p:nvPr userDrawn="1"/>
        </p:nvGrpSpPr>
        <p:grpSpPr>
          <a:xfrm>
            <a:off x="8671542" y="3170279"/>
            <a:ext cx="139896" cy="86891"/>
            <a:chOff x="4923925" y="1877500"/>
            <a:chExt cx="59525" cy="36975"/>
          </a:xfrm>
          <a:solidFill>
            <a:schemeClr val="bg1"/>
          </a:solidFill>
        </p:grpSpPr>
        <p:sp>
          <p:nvSpPr>
            <p:cNvPr id="328" name="Google Shape;913;p60">
              <a:extLst>
                <a:ext uri="{FF2B5EF4-FFF2-40B4-BE49-F238E27FC236}">
                  <a16:creationId xmlns:a16="http://schemas.microsoft.com/office/drawing/2014/main" id="{93834173-6D9D-BE00-994B-E5E3D1003D4D}"/>
                </a:ext>
              </a:extLst>
            </p:cNvPr>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14;p60">
              <a:extLst>
                <a:ext uri="{FF2B5EF4-FFF2-40B4-BE49-F238E27FC236}">
                  <a16:creationId xmlns:a16="http://schemas.microsoft.com/office/drawing/2014/main" id="{128834B5-00EA-5E4E-B30D-F8FAFBC321D2}"/>
                </a:ext>
              </a:extLst>
            </p:cNvPr>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915;p60">
            <a:extLst>
              <a:ext uri="{FF2B5EF4-FFF2-40B4-BE49-F238E27FC236}">
                <a16:creationId xmlns:a16="http://schemas.microsoft.com/office/drawing/2014/main" id="{74CED741-809A-F752-2735-35DBB1936915}"/>
              </a:ext>
            </a:extLst>
          </p:cNvPr>
          <p:cNvGrpSpPr/>
          <p:nvPr userDrawn="1"/>
        </p:nvGrpSpPr>
        <p:grpSpPr>
          <a:xfrm>
            <a:off x="8987703" y="3152889"/>
            <a:ext cx="136488" cy="121260"/>
            <a:chOff x="5058450" y="1870100"/>
            <a:chExt cx="58075" cy="51600"/>
          </a:xfrm>
          <a:solidFill>
            <a:schemeClr val="bg1"/>
          </a:solidFill>
        </p:grpSpPr>
        <p:sp>
          <p:nvSpPr>
            <p:cNvPr id="331" name="Google Shape;916;p60">
              <a:extLst>
                <a:ext uri="{FF2B5EF4-FFF2-40B4-BE49-F238E27FC236}">
                  <a16:creationId xmlns:a16="http://schemas.microsoft.com/office/drawing/2014/main" id="{54D84F4B-540A-AD42-A2D6-1213787AE215}"/>
                </a:ext>
              </a:extLst>
            </p:cNvPr>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17;p60">
              <a:extLst>
                <a:ext uri="{FF2B5EF4-FFF2-40B4-BE49-F238E27FC236}">
                  <a16:creationId xmlns:a16="http://schemas.microsoft.com/office/drawing/2014/main" id="{47CE3946-3A8E-4ADE-353A-25A7E7D7E54C}"/>
                </a:ext>
              </a:extLst>
            </p:cNvPr>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918;p60">
            <a:extLst>
              <a:ext uri="{FF2B5EF4-FFF2-40B4-BE49-F238E27FC236}">
                <a16:creationId xmlns:a16="http://schemas.microsoft.com/office/drawing/2014/main" id="{1E6C1B4F-14D0-5DC9-D059-0BC7F3793FFF}"/>
              </a:ext>
            </a:extLst>
          </p:cNvPr>
          <p:cNvGrpSpPr/>
          <p:nvPr userDrawn="1"/>
        </p:nvGrpSpPr>
        <p:grpSpPr>
          <a:xfrm>
            <a:off x="8407144" y="3610963"/>
            <a:ext cx="97533" cy="103870"/>
            <a:chOff x="4811425" y="2065025"/>
            <a:chExt cx="41500" cy="44200"/>
          </a:xfrm>
          <a:solidFill>
            <a:schemeClr val="bg1"/>
          </a:solidFill>
        </p:grpSpPr>
        <p:sp>
          <p:nvSpPr>
            <p:cNvPr id="334" name="Google Shape;919;p60">
              <a:extLst>
                <a:ext uri="{FF2B5EF4-FFF2-40B4-BE49-F238E27FC236}">
                  <a16:creationId xmlns:a16="http://schemas.microsoft.com/office/drawing/2014/main" id="{FDFB04A6-B45A-4BB3-762D-0D644CBFE814}"/>
                </a:ext>
              </a:extLst>
            </p:cNvPr>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20;p60">
              <a:extLst>
                <a:ext uri="{FF2B5EF4-FFF2-40B4-BE49-F238E27FC236}">
                  <a16:creationId xmlns:a16="http://schemas.microsoft.com/office/drawing/2014/main" id="{6903762A-EE47-FF66-BEB0-C82864689F17}"/>
                </a:ext>
              </a:extLst>
            </p:cNvPr>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921;p60">
            <a:extLst>
              <a:ext uri="{FF2B5EF4-FFF2-40B4-BE49-F238E27FC236}">
                <a16:creationId xmlns:a16="http://schemas.microsoft.com/office/drawing/2014/main" id="{5901E621-8DFB-FF55-EF5E-82B9DB023BA8}"/>
              </a:ext>
            </a:extLst>
          </p:cNvPr>
          <p:cNvGrpSpPr/>
          <p:nvPr userDrawn="1"/>
        </p:nvGrpSpPr>
        <p:grpSpPr>
          <a:xfrm>
            <a:off x="8685526" y="3610963"/>
            <a:ext cx="116629" cy="103459"/>
            <a:chOff x="4929875" y="2065025"/>
            <a:chExt cx="49625" cy="44025"/>
          </a:xfrm>
          <a:solidFill>
            <a:schemeClr val="bg1"/>
          </a:solidFill>
        </p:grpSpPr>
        <p:sp>
          <p:nvSpPr>
            <p:cNvPr id="337" name="Google Shape;922;p60">
              <a:extLst>
                <a:ext uri="{FF2B5EF4-FFF2-40B4-BE49-F238E27FC236}">
                  <a16:creationId xmlns:a16="http://schemas.microsoft.com/office/drawing/2014/main" id="{744674AE-30E1-34B0-824E-4CD269794937}"/>
                </a:ext>
              </a:extLst>
            </p:cNvPr>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923;p60">
              <a:extLst>
                <a:ext uri="{FF2B5EF4-FFF2-40B4-BE49-F238E27FC236}">
                  <a16:creationId xmlns:a16="http://schemas.microsoft.com/office/drawing/2014/main" id="{EB629ED4-4C34-A3FA-C747-F1100A31E724}"/>
                </a:ext>
              </a:extLst>
            </p:cNvPr>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924;p60">
            <a:extLst>
              <a:ext uri="{FF2B5EF4-FFF2-40B4-BE49-F238E27FC236}">
                <a16:creationId xmlns:a16="http://schemas.microsoft.com/office/drawing/2014/main" id="{C5503E79-F002-5782-1F7F-7BA649EAD556}"/>
              </a:ext>
            </a:extLst>
          </p:cNvPr>
          <p:cNvGrpSpPr/>
          <p:nvPr userDrawn="1"/>
        </p:nvGrpSpPr>
        <p:grpSpPr>
          <a:xfrm>
            <a:off x="9047574" y="3614077"/>
            <a:ext cx="67745" cy="97643"/>
            <a:chOff x="5083925" y="2066350"/>
            <a:chExt cx="28825" cy="41550"/>
          </a:xfrm>
          <a:solidFill>
            <a:schemeClr val="bg1"/>
          </a:solidFill>
        </p:grpSpPr>
        <p:sp>
          <p:nvSpPr>
            <p:cNvPr id="340" name="Google Shape;925;p60">
              <a:extLst>
                <a:ext uri="{FF2B5EF4-FFF2-40B4-BE49-F238E27FC236}">
                  <a16:creationId xmlns:a16="http://schemas.microsoft.com/office/drawing/2014/main" id="{CFE77636-2586-7B9F-7BF8-5CB8AE3E3825}"/>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926;p60">
              <a:extLst>
                <a:ext uri="{FF2B5EF4-FFF2-40B4-BE49-F238E27FC236}">
                  <a16:creationId xmlns:a16="http://schemas.microsoft.com/office/drawing/2014/main" id="{BABA5EDE-9C4A-B8BE-AB2A-52822CEE3635}"/>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927;p60">
            <a:extLst>
              <a:ext uri="{FF2B5EF4-FFF2-40B4-BE49-F238E27FC236}">
                <a16:creationId xmlns:a16="http://schemas.microsoft.com/office/drawing/2014/main" id="{F86EF54B-493B-2277-B5BB-F13249B0C9CF}"/>
              </a:ext>
            </a:extLst>
          </p:cNvPr>
          <p:cNvGrpSpPr/>
          <p:nvPr userDrawn="1"/>
        </p:nvGrpSpPr>
        <p:grpSpPr>
          <a:xfrm>
            <a:off x="8050737" y="3629176"/>
            <a:ext cx="174679" cy="67445"/>
            <a:chOff x="4659775" y="2072775"/>
            <a:chExt cx="74325" cy="28700"/>
          </a:xfrm>
          <a:solidFill>
            <a:schemeClr val="bg1"/>
          </a:solidFill>
        </p:grpSpPr>
        <p:sp>
          <p:nvSpPr>
            <p:cNvPr id="343" name="Google Shape;928;p60">
              <a:extLst>
                <a:ext uri="{FF2B5EF4-FFF2-40B4-BE49-F238E27FC236}">
                  <a16:creationId xmlns:a16="http://schemas.microsoft.com/office/drawing/2014/main" id="{17271C38-A139-9E55-A396-723B86B9E362}"/>
                </a:ext>
              </a:extLst>
            </p:cNvPr>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929;p60">
              <a:extLst>
                <a:ext uri="{FF2B5EF4-FFF2-40B4-BE49-F238E27FC236}">
                  <a16:creationId xmlns:a16="http://schemas.microsoft.com/office/drawing/2014/main" id="{B7EAE207-43D5-DCF2-1736-DBDBC626E780}"/>
                </a:ext>
              </a:extLst>
            </p:cNvPr>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930;p60">
              <a:extLst>
                <a:ext uri="{FF2B5EF4-FFF2-40B4-BE49-F238E27FC236}">
                  <a16:creationId xmlns:a16="http://schemas.microsoft.com/office/drawing/2014/main" id="{73100E0D-501D-AF92-EE92-F872ED3CB8C2}"/>
                </a:ext>
              </a:extLst>
            </p:cNvPr>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931;p60">
            <a:extLst>
              <a:ext uri="{FF2B5EF4-FFF2-40B4-BE49-F238E27FC236}">
                <a16:creationId xmlns:a16="http://schemas.microsoft.com/office/drawing/2014/main" id="{BCF350D5-D8CB-0077-45EF-18EA309B3931}"/>
              </a:ext>
            </a:extLst>
          </p:cNvPr>
          <p:cNvGrpSpPr/>
          <p:nvPr userDrawn="1"/>
        </p:nvGrpSpPr>
        <p:grpSpPr>
          <a:xfrm>
            <a:off x="8057082" y="3402929"/>
            <a:ext cx="161517" cy="86069"/>
            <a:chOff x="4662475" y="1976500"/>
            <a:chExt cx="68725" cy="36625"/>
          </a:xfrm>
          <a:solidFill>
            <a:schemeClr val="bg1"/>
          </a:solidFill>
        </p:grpSpPr>
        <p:sp>
          <p:nvSpPr>
            <p:cNvPr id="347" name="Google Shape;932;p60">
              <a:extLst>
                <a:ext uri="{FF2B5EF4-FFF2-40B4-BE49-F238E27FC236}">
                  <a16:creationId xmlns:a16="http://schemas.microsoft.com/office/drawing/2014/main" id="{2B7710D6-B8E5-9F14-0D3E-73B5D63735F4}"/>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933;p60">
              <a:extLst>
                <a:ext uri="{FF2B5EF4-FFF2-40B4-BE49-F238E27FC236}">
                  <a16:creationId xmlns:a16="http://schemas.microsoft.com/office/drawing/2014/main" id="{476F95FD-2017-7863-BC3D-8523ED9DAF69}"/>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934;p60">
              <a:extLst>
                <a:ext uri="{FF2B5EF4-FFF2-40B4-BE49-F238E27FC236}">
                  <a16:creationId xmlns:a16="http://schemas.microsoft.com/office/drawing/2014/main" id="{3D3CE57C-5A37-283C-44D1-AC5FC4BEF3D3}"/>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935;p60">
            <a:extLst>
              <a:ext uri="{FF2B5EF4-FFF2-40B4-BE49-F238E27FC236}">
                <a16:creationId xmlns:a16="http://schemas.microsoft.com/office/drawing/2014/main" id="{9C2EA083-952F-003B-7D24-845914367474}"/>
              </a:ext>
            </a:extLst>
          </p:cNvPr>
          <p:cNvGrpSpPr/>
          <p:nvPr userDrawn="1"/>
        </p:nvGrpSpPr>
        <p:grpSpPr>
          <a:xfrm>
            <a:off x="8980887" y="3395292"/>
            <a:ext cx="155583" cy="100874"/>
            <a:chOff x="5055550" y="1973250"/>
            <a:chExt cx="66200" cy="42925"/>
          </a:xfrm>
          <a:solidFill>
            <a:schemeClr val="bg1"/>
          </a:solidFill>
        </p:grpSpPr>
        <p:sp>
          <p:nvSpPr>
            <p:cNvPr id="351" name="Google Shape;936;p60">
              <a:extLst>
                <a:ext uri="{FF2B5EF4-FFF2-40B4-BE49-F238E27FC236}">
                  <a16:creationId xmlns:a16="http://schemas.microsoft.com/office/drawing/2014/main" id="{07B05CDE-E911-DBE2-86D5-EFC689B64FF5}"/>
                </a:ext>
              </a:extLst>
            </p:cNvPr>
            <p:cNvSpPr/>
            <p:nvPr/>
          </p:nvSpPr>
          <p:spPr>
            <a:xfrm>
              <a:off x="5083675" y="1973250"/>
              <a:ext cx="38075" cy="42925"/>
            </a:xfrm>
            <a:custGeom>
              <a:avLst/>
              <a:gdLst/>
              <a:ahLst/>
              <a:cxnLst/>
              <a:rect l="l" t="t" r="r" b="b"/>
              <a:pathLst>
                <a:path w="1523" h="1717" extrusionOk="0">
                  <a:moveTo>
                    <a:pt x="664" y="0"/>
                  </a:moveTo>
                  <a:lnTo>
                    <a:pt x="664" y="729"/>
                  </a:lnTo>
                  <a:lnTo>
                    <a:pt x="1" y="729"/>
                  </a:lnTo>
                  <a:lnTo>
                    <a:pt x="1" y="996"/>
                  </a:lnTo>
                  <a:lnTo>
                    <a:pt x="664" y="996"/>
                  </a:lnTo>
                  <a:lnTo>
                    <a:pt x="664" y="1717"/>
                  </a:lnTo>
                  <a:lnTo>
                    <a:pt x="1523" y="859"/>
                  </a:lnTo>
                  <a:lnTo>
                    <a:pt x="6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937;p60">
              <a:extLst>
                <a:ext uri="{FF2B5EF4-FFF2-40B4-BE49-F238E27FC236}">
                  <a16:creationId xmlns:a16="http://schemas.microsoft.com/office/drawing/2014/main" id="{4583E6DE-1B33-64B2-4888-6AD2FF3F111F}"/>
                </a:ext>
              </a:extLst>
            </p:cNvPr>
            <p:cNvSpPr/>
            <p:nvPr/>
          </p:nvSpPr>
          <p:spPr>
            <a:xfrm>
              <a:off x="5067275" y="1991450"/>
              <a:ext cx="10675" cy="6700"/>
            </a:xfrm>
            <a:custGeom>
              <a:avLst/>
              <a:gdLst/>
              <a:ahLst/>
              <a:cxnLst/>
              <a:rect l="l" t="t" r="r" b="b"/>
              <a:pathLst>
                <a:path w="427" h="268" extrusionOk="0">
                  <a:moveTo>
                    <a:pt x="1" y="1"/>
                  </a:moveTo>
                  <a:lnTo>
                    <a:pt x="1" y="268"/>
                  </a:lnTo>
                  <a:lnTo>
                    <a:pt x="426" y="268"/>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938;p60">
              <a:extLst>
                <a:ext uri="{FF2B5EF4-FFF2-40B4-BE49-F238E27FC236}">
                  <a16:creationId xmlns:a16="http://schemas.microsoft.com/office/drawing/2014/main" id="{3AC7B2B7-78BE-BE1B-17CF-05084A1DA8A0}"/>
                </a:ext>
              </a:extLst>
            </p:cNvPr>
            <p:cNvSpPr/>
            <p:nvPr/>
          </p:nvSpPr>
          <p:spPr>
            <a:xfrm>
              <a:off x="5055550" y="1991450"/>
              <a:ext cx="5625" cy="6700"/>
            </a:xfrm>
            <a:custGeom>
              <a:avLst/>
              <a:gdLst/>
              <a:ahLst/>
              <a:cxnLst/>
              <a:rect l="l" t="t" r="r" b="b"/>
              <a:pathLst>
                <a:path w="225" h="268" extrusionOk="0">
                  <a:moveTo>
                    <a:pt x="1" y="1"/>
                  </a:moveTo>
                  <a:lnTo>
                    <a:pt x="1" y="268"/>
                  </a:lnTo>
                  <a:lnTo>
                    <a:pt x="224" y="268"/>
                  </a:lnTo>
                  <a:lnTo>
                    <a:pt x="2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939;p60">
            <a:extLst>
              <a:ext uri="{FF2B5EF4-FFF2-40B4-BE49-F238E27FC236}">
                <a16:creationId xmlns:a16="http://schemas.microsoft.com/office/drawing/2014/main" id="{E912D4CE-5E38-7E17-2BFA-952BECEE389F}"/>
              </a:ext>
            </a:extLst>
          </p:cNvPr>
          <p:cNvGrpSpPr/>
          <p:nvPr userDrawn="1"/>
        </p:nvGrpSpPr>
        <p:grpSpPr>
          <a:xfrm>
            <a:off x="8662670" y="3406161"/>
            <a:ext cx="161047" cy="79430"/>
            <a:chOff x="4920150" y="1977875"/>
            <a:chExt cx="68525" cy="33800"/>
          </a:xfrm>
          <a:solidFill>
            <a:schemeClr val="bg1"/>
          </a:solidFill>
        </p:grpSpPr>
        <p:sp>
          <p:nvSpPr>
            <p:cNvPr id="355" name="Google Shape;940;p60">
              <a:extLst>
                <a:ext uri="{FF2B5EF4-FFF2-40B4-BE49-F238E27FC236}">
                  <a16:creationId xmlns:a16="http://schemas.microsoft.com/office/drawing/2014/main" id="{EE2373DC-EA60-C542-2D60-9C3D50BCA9EE}"/>
                </a:ext>
              </a:extLst>
            </p:cNvPr>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941;p60">
              <a:extLst>
                <a:ext uri="{FF2B5EF4-FFF2-40B4-BE49-F238E27FC236}">
                  <a16:creationId xmlns:a16="http://schemas.microsoft.com/office/drawing/2014/main" id="{D4C46855-8FB4-B5A7-8DF1-755BD80557F0}"/>
                </a:ext>
              </a:extLst>
            </p:cNvPr>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942;p60">
              <a:extLst>
                <a:ext uri="{FF2B5EF4-FFF2-40B4-BE49-F238E27FC236}">
                  <a16:creationId xmlns:a16="http://schemas.microsoft.com/office/drawing/2014/main" id="{36C228DC-407C-B429-DE5E-8A0062F068F3}"/>
                </a:ext>
              </a:extLst>
            </p:cNvPr>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943;p60">
            <a:extLst>
              <a:ext uri="{FF2B5EF4-FFF2-40B4-BE49-F238E27FC236}">
                <a16:creationId xmlns:a16="http://schemas.microsoft.com/office/drawing/2014/main" id="{D3F49FEF-1967-FFE7-28CA-006CD101621D}"/>
              </a:ext>
            </a:extLst>
          </p:cNvPr>
          <p:cNvGrpSpPr/>
          <p:nvPr userDrawn="1"/>
        </p:nvGrpSpPr>
        <p:grpSpPr>
          <a:xfrm>
            <a:off x="8364312" y="3412623"/>
            <a:ext cx="163221" cy="66622"/>
            <a:chOff x="4793200" y="1980625"/>
            <a:chExt cx="69450" cy="28350"/>
          </a:xfrm>
          <a:solidFill>
            <a:schemeClr val="bg1"/>
          </a:solidFill>
        </p:grpSpPr>
        <p:sp>
          <p:nvSpPr>
            <p:cNvPr id="359" name="Google Shape;944;p60">
              <a:extLst>
                <a:ext uri="{FF2B5EF4-FFF2-40B4-BE49-F238E27FC236}">
                  <a16:creationId xmlns:a16="http://schemas.microsoft.com/office/drawing/2014/main" id="{AE694F61-CA6A-6141-FFB6-EF3C0E8F3608}"/>
                </a:ext>
              </a:extLst>
            </p:cNvPr>
            <p:cNvSpPr/>
            <p:nvPr/>
          </p:nvSpPr>
          <p:spPr>
            <a:xfrm>
              <a:off x="4821325" y="1980625"/>
              <a:ext cx="41325" cy="28350"/>
            </a:xfrm>
            <a:custGeom>
              <a:avLst/>
              <a:gdLst/>
              <a:ahLst/>
              <a:cxnLst/>
              <a:rect l="l" t="t" r="r" b="b"/>
              <a:pathLst>
                <a:path w="1653" h="1134" extrusionOk="0">
                  <a:moveTo>
                    <a:pt x="679" y="1"/>
                  </a:moveTo>
                  <a:lnTo>
                    <a:pt x="1112" y="434"/>
                  </a:lnTo>
                  <a:lnTo>
                    <a:pt x="1" y="434"/>
                  </a:lnTo>
                  <a:lnTo>
                    <a:pt x="1" y="701"/>
                  </a:lnTo>
                  <a:lnTo>
                    <a:pt x="1112" y="701"/>
                  </a:lnTo>
                  <a:lnTo>
                    <a:pt x="679" y="1133"/>
                  </a:lnTo>
                  <a:lnTo>
                    <a:pt x="1090" y="1133"/>
                  </a:lnTo>
                  <a:lnTo>
                    <a:pt x="1652" y="564"/>
                  </a:lnTo>
                  <a:lnTo>
                    <a:pt x="109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945;p60">
              <a:extLst>
                <a:ext uri="{FF2B5EF4-FFF2-40B4-BE49-F238E27FC236}">
                  <a16:creationId xmlns:a16="http://schemas.microsoft.com/office/drawing/2014/main" id="{C0D3FE05-8456-C4BB-0897-EA362B04F81E}"/>
                </a:ext>
              </a:extLst>
            </p:cNvPr>
            <p:cNvSpPr/>
            <p:nvPr/>
          </p:nvSpPr>
          <p:spPr>
            <a:xfrm>
              <a:off x="4804925" y="1991450"/>
              <a:ext cx="10675" cy="6700"/>
            </a:xfrm>
            <a:custGeom>
              <a:avLst/>
              <a:gdLst/>
              <a:ahLst/>
              <a:cxnLst/>
              <a:rect l="l" t="t" r="r" b="b"/>
              <a:pathLst>
                <a:path w="427" h="268" extrusionOk="0">
                  <a:moveTo>
                    <a:pt x="1" y="1"/>
                  </a:moveTo>
                  <a:lnTo>
                    <a:pt x="1" y="268"/>
                  </a:lnTo>
                  <a:lnTo>
                    <a:pt x="426" y="268"/>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946;p60">
              <a:extLst>
                <a:ext uri="{FF2B5EF4-FFF2-40B4-BE49-F238E27FC236}">
                  <a16:creationId xmlns:a16="http://schemas.microsoft.com/office/drawing/2014/main" id="{94BF3E6A-0669-4D5D-08A2-98F93D260C6A}"/>
                </a:ext>
              </a:extLst>
            </p:cNvPr>
            <p:cNvSpPr/>
            <p:nvPr/>
          </p:nvSpPr>
          <p:spPr>
            <a:xfrm>
              <a:off x="4793200" y="1991450"/>
              <a:ext cx="5625" cy="6700"/>
            </a:xfrm>
            <a:custGeom>
              <a:avLst/>
              <a:gdLst/>
              <a:ahLst/>
              <a:cxnLst/>
              <a:rect l="l" t="t" r="r" b="b"/>
              <a:pathLst>
                <a:path w="225" h="268" extrusionOk="0">
                  <a:moveTo>
                    <a:pt x="1" y="1"/>
                  </a:moveTo>
                  <a:lnTo>
                    <a:pt x="1" y="268"/>
                  </a:lnTo>
                  <a:lnTo>
                    <a:pt x="224" y="268"/>
                  </a:lnTo>
                  <a:lnTo>
                    <a:pt x="2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947;p60">
            <a:extLst>
              <a:ext uri="{FF2B5EF4-FFF2-40B4-BE49-F238E27FC236}">
                <a16:creationId xmlns:a16="http://schemas.microsoft.com/office/drawing/2014/main" id="{D677E234-BF5F-4730-54F6-6F6BCADD731E}"/>
              </a:ext>
            </a:extLst>
          </p:cNvPr>
          <p:cNvGrpSpPr/>
          <p:nvPr userDrawn="1"/>
        </p:nvGrpSpPr>
        <p:grpSpPr>
          <a:xfrm>
            <a:off x="8090161" y="3835506"/>
            <a:ext cx="120800" cy="123375"/>
            <a:chOff x="4676550" y="2160575"/>
            <a:chExt cx="51400" cy="52500"/>
          </a:xfrm>
          <a:solidFill>
            <a:schemeClr val="bg1"/>
          </a:solidFill>
        </p:grpSpPr>
        <p:sp>
          <p:nvSpPr>
            <p:cNvPr id="363" name="Google Shape;948;p60">
              <a:extLst>
                <a:ext uri="{FF2B5EF4-FFF2-40B4-BE49-F238E27FC236}">
                  <a16:creationId xmlns:a16="http://schemas.microsoft.com/office/drawing/2014/main" id="{04905A82-914E-964C-5E7F-082994D84D0E}"/>
                </a:ext>
              </a:extLst>
            </p:cNvPr>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949;p60">
              <a:extLst>
                <a:ext uri="{FF2B5EF4-FFF2-40B4-BE49-F238E27FC236}">
                  <a16:creationId xmlns:a16="http://schemas.microsoft.com/office/drawing/2014/main" id="{A6B08A04-F7C5-F1E9-A7D1-237CB0328C97}"/>
                </a:ext>
              </a:extLst>
            </p:cNvPr>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950;p60">
              <a:extLst>
                <a:ext uri="{FF2B5EF4-FFF2-40B4-BE49-F238E27FC236}">
                  <a16:creationId xmlns:a16="http://schemas.microsoft.com/office/drawing/2014/main" id="{CD40DC91-4755-7EA8-A089-EE915F2C9F82}"/>
                </a:ext>
              </a:extLst>
            </p:cNvPr>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951;p60">
            <a:extLst>
              <a:ext uri="{FF2B5EF4-FFF2-40B4-BE49-F238E27FC236}">
                <a16:creationId xmlns:a16="http://schemas.microsoft.com/office/drawing/2014/main" id="{CA46CA77-C792-E8EA-F3FB-B46BFF35EF6B}"/>
              </a:ext>
            </a:extLst>
          </p:cNvPr>
          <p:cNvGrpSpPr/>
          <p:nvPr userDrawn="1"/>
        </p:nvGrpSpPr>
        <p:grpSpPr>
          <a:xfrm>
            <a:off x="8305851" y="3842321"/>
            <a:ext cx="140307" cy="109804"/>
            <a:chOff x="4768325" y="2163475"/>
            <a:chExt cx="59700" cy="46725"/>
          </a:xfrm>
          <a:solidFill>
            <a:schemeClr val="bg1"/>
          </a:solidFill>
        </p:grpSpPr>
        <p:sp>
          <p:nvSpPr>
            <p:cNvPr id="367" name="Google Shape;952;p60">
              <a:extLst>
                <a:ext uri="{FF2B5EF4-FFF2-40B4-BE49-F238E27FC236}">
                  <a16:creationId xmlns:a16="http://schemas.microsoft.com/office/drawing/2014/main" id="{61B24F3C-B043-7981-2E33-E31B3FDA72EF}"/>
                </a:ext>
              </a:extLst>
            </p:cNvPr>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953;p60">
              <a:extLst>
                <a:ext uri="{FF2B5EF4-FFF2-40B4-BE49-F238E27FC236}">
                  <a16:creationId xmlns:a16="http://schemas.microsoft.com/office/drawing/2014/main" id="{05D46784-6B46-1C66-6032-DB3F66662735}"/>
                </a:ext>
              </a:extLst>
            </p:cNvPr>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954;p60">
            <a:extLst>
              <a:ext uri="{FF2B5EF4-FFF2-40B4-BE49-F238E27FC236}">
                <a16:creationId xmlns:a16="http://schemas.microsoft.com/office/drawing/2014/main" id="{E3413601-D93D-845E-692E-D40C83DCBBEF}"/>
              </a:ext>
            </a:extLst>
          </p:cNvPr>
          <p:cNvSpPr/>
          <p:nvPr userDrawn="1"/>
        </p:nvSpPr>
        <p:spPr>
          <a:xfrm>
            <a:off x="8551661" y="3834216"/>
            <a:ext cx="83138" cy="126195"/>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955;p60">
            <a:extLst>
              <a:ext uri="{FF2B5EF4-FFF2-40B4-BE49-F238E27FC236}">
                <a16:creationId xmlns:a16="http://schemas.microsoft.com/office/drawing/2014/main" id="{3E56CAEE-937F-AECF-3CC3-DBFCF881194B}"/>
              </a:ext>
            </a:extLst>
          </p:cNvPr>
          <p:cNvSpPr/>
          <p:nvPr userDrawn="1"/>
        </p:nvSpPr>
        <p:spPr>
          <a:xfrm>
            <a:off x="8719930" y="3818822"/>
            <a:ext cx="155995" cy="157274"/>
          </a:xfrm>
          <a:custGeom>
            <a:avLst/>
            <a:gdLst/>
            <a:ahLst/>
            <a:cxnLst/>
            <a:rect l="l" t="t" r="r" b="b"/>
            <a:pathLst>
              <a:path w="2655" h="2677" extrusionOk="0">
                <a:moveTo>
                  <a:pt x="1320" y="0"/>
                </a:moveTo>
                <a:lnTo>
                  <a:pt x="1320" y="751"/>
                </a:lnTo>
                <a:lnTo>
                  <a:pt x="0" y="751"/>
                </a:lnTo>
                <a:lnTo>
                  <a:pt x="0" y="1926"/>
                </a:lnTo>
                <a:lnTo>
                  <a:pt x="1320" y="1926"/>
                </a:lnTo>
                <a:lnTo>
                  <a:pt x="1320" y="2676"/>
                </a:lnTo>
                <a:lnTo>
                  <a:pt x="2654" y="1335"/>
                </a:lnTo>
                <a:lnTo>
                  <a:pt x="1320"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956;p60">
            <a:extLst>
              <a:ext uri="{FF2B5EF4-FFF2-40B4-BE49-F238E27FC236}">
                <a16:creationId xmlns:a16="http://schemas.microsoft.com/office/drawing/2014/main" id="{FC8B59E2-1874-6CC5-1D26-8F69A7ED9912}"/>
              </a:ext>
            </a:extLst>
          </p:cNvPr>
          <p:cNvSpPr/>
          <p:nvPr userDrawn="1"/>
        </p:nvSpPr>
        <p:spPr>
          <a:xfrm>
            <a:off x="8982203" y="4689186"/>
            <a:ext cx="142892" cy="15727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957;p60">
            <a:extLst>
              <a:ext uri="{FF2B5EF4-FFF2-40B4-BE49-F238E27FC236}">
                <a16:creationId xmlns:a16="http://schemas.microsoft.com/office/drawing/2014/main" id="{97A933F9-7C16-35D1-D28C-78EC3438D202}"/>
              </a:ext>
            </a:extLst>
          </p:cNvPr>
          <p:cNvSpPr/>
          <p:nvPr userDrawn="1"/>
        </p:nvSpPr>
        <p:spPr>
          <a:xfrm>
            <a:off x="8677980" y="4235379"/>
            <a:ext cx="203880" cy="174605"/>
          </a:xfrm>
          <a:custGeom>
            <a:avLst/>
            <a:gdLst/>
            <a:ahLst/>
            <a:cxnLst/>
            <a:rect l="l" t="t" r="r" b="b"/>
            <a:pathLst>
              <a:path w="3470" h="2972" extrusionOk="0">
                <a:moveTo>
                  <a:pt x="1320" y="505"/>
                </a:moveTo>
                <a:lnTo>
                  <a:pt x="2878" y="1486"/>
                </a:lnTo>
                <a:lnTo>
                  <a:pt x="1320" y="2460"/>
                </a:lnTo>
                <a:lnTo>
                  <a:pt x="1320" y="505"/>
                </a:lnTo>
                <a:close/>
                <a:moveTo>
                  <a:pt x="1984" y="0"/>
                </a:moveTo>
                <a:cubicBezTo>
                  <a:pt x="664" y="0"/>
                  <a:pt x="0" y="1601"/>
                  <a:pt x="938" y="2532"/>
                </a:cubicBezTo>
                <a:cubicBezTo>
                  <a:pt x="1239" y="2835"/>
                  <a:pt x="1610" y="2971"/>
                  <a:pt x="1975" y="2971"/>
                </a:cubicBezTo>
                <a:cubicBezTo>
                  <a:pt x="2737" y="2971"/>
                  <a:pt x="3469" y="2379"/>
                  <a:pt x="3469" y="1486"/>
                </a:cubicBezTo>
                <a:cubicBezTo>
                  <a:pt x="3469" y="664"/>
                  <a:pt x="2806" y="0"/>
                  <a:pt x="198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958;p60">
            <a:extLst>
              <a:ext uri="{FF2B5EF4-FFF2-40B4-BE49-F238E27FC236}">
                <a16:creationId xmlns:a16="http://schemas.microsoft.com/office/drawing/2014/main" id="{A39F6C60-FD4D-33B3-0371-D4AE5709C23D}"/>
              </a:ext>
            </a:extLst>
          </p:cNvPr>
          <p:cNvSpPr/>
          <p:nvPr userDrawn="1"/>
        </p:nvSpPr>
        <p:spPr>
          <a:xfrm>
            <a:off x="8078346" y="4028158"/>
            <a:ext cx="114925" cy="157685"/>
          </a:xfrm>
          <a:custGeom>
            <a:avLst/>
            <a:gdLst/>
            <a:ahLst/>
            <a:cxnLst/>
            <a:rect l="l" t="t" r="r" b="b"/>
            <a:pathLst>
              <a:path w="1956" h="2684" extrusionOk="0">
                <a:moveTo>
                  <a:pt x="1" y="0"/>
                </a:moveTo>
                <a:lnTo>
                  <a:pt x="787" y="1342"/>
                </a:lnTo>
                <a:lnTo>
                  <a:pt x="1" y="2683"/>
                </a:lnTo>
                <a:lnTo>
                  <a:pt x="1955" y="1342"/>
                </a:lnTo>
                <a:lnTo>
                  <a:pt x="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959;p60">
            <a:extLst>
              <a:ext uri="{FF2B5EF4-FFF2-40B4-BE49-F238E27FC236}">
                <a16:creationId xmlns:a16="http://schemas.microsoft.com/office/drawing/2014/main" id="{436F9572-A263-2505-2D20-FB96FD680C0E}"/>
              </a:ext>
            </a:extLst>
          </p:cNvPr>
          <p:cNvSpPr/>
          <p:nvPr userDrawn="1"/>
        </p:nvSpPr>
        <p:spPr>
          <a:xfrm>
            <a:off x="8261421" y="4704461"/>
            <a:ext cx="176735" cy="126724"/>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960;p60">
            <a:extLst>
              <a:ext uri="{FF2B5EF4-FFF2-40B4-BE49-F238E27FC236}">
                <a16:creationId xmlns:a16="http://schemas.microsoft.com/office/drawing/2014/main" id="{29DA8973-F689-5AB4-7F00-887D3C659AA3}"/>
              </a:ext>
            </a:extLst>
          </p:cNvPr>
          <p:cNvSpPr/>
          <p:nvPr userDrawn="1"/>
        </p:nvSpPr>
        <p:spPr>
          <a:xfrm>
            <a:off x="8071119" y="4268398"/>
            <a:ext cx="143303" cy="108570"/>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961;p60">
            <a:extLst>
              <a:ext uri="{FF2B5EF4-FFF2-40B4-BE49-F238E27FC236}">
                <a16:creationId xmlns:a16="http://schemas.microsoft.com/office/drawing/2014/main" id="{1B40098F-9F77-F3AD-92AB-CFA747FFAE96}"/>
              </a:ext>
            </a:extLst>
          </p:cNvPr>
          <p:cNvSpPr/>
          <p:nvPr userDrawn="1"/>
        </p:nvSpPr>
        <p:spPr>
          <a:xfrm>
            <a:off x="8524987" y="4498533"/>
            <a:ext cx="162340" cy="97055"/>
          </a:xfrm>
          <a:custGeom>
            <a:avLst/>
            <a:gdLst/>
            <a:ahLst/>
            <a:cxnLst/>
            <a:rect l="l" t="t" r="r" b="b"/>
            <a:pathLst>
              <a:path w="2763" h="1652" extrusionOk="0">
                <a:moveTo>
                  <a:pt x="2013" y="0"/>
                </a:moveTo>
                <a:lnTo>
                  <a:pt x="1551" y="7"/>
                </a:lnTo>
                <a:lnTo>
                  <a:pt x="2179" y="657"/>
                </a:lnTo>
                <a:lnTo>
                  <a:pt x="0" y="657"/>
                </a:lnTo>
                <a:lnTo>
                  <a:pt x="0" y="988"/>
                </a:lnTo>
                <a:lnTo>
                  <a:pt x="2179" y="988"/>
                </a:lnTo>
                <a:lnTo>
                  <a:pt x="1551" y="1645"/>
                </a:lnTo>
                <a:lnTo>
                  <a:pt x="2005" y="1652"/>
                </a:lnTo>
                <a:lnTo>
                  <a:pt x="2763" y="822"/>
                </a:lnTo>
                <a:lnTo>
                  <a:pt x="2013"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962;p60">
            <a:extLst>
              <a:ext uri="{FF2B5EF4-FFF2-40B4-BE49-F238E27FC236}">
                <a16:creationId xmlns:a16="http://schemas.microsoft.com/office/drawing/2014/main" id="{186C4167-D017-51D7-F055-F99CBCEFA24E}"/>
              </a:ext>
            </a:extLst>
          </p:cNvPr>
          <p:cNvSpPr/>
          <p:nvPr userDrawn="1"/>
        </p:nvSpPr>
        <p:spPr>
          <a:xfrm>
            <a:off x="8540439" y="4250303"/>
            <a:ext cx="96887" cy="143468"/>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963;p60">
            <a:extLst>
              <a:ext uri="{FF2B5EF4-FFF2-40B4-BE49-F238E27FC236}">
                <a16:creationId xmlns:a16="http://schemas.microsoft.com/office/drawing/2014/main" id="{EF89731A-8BC8-EC98-6377-13978C9C7FB2}"/>
              </a:ext>
            </a:extLst>
          </p:cNvPr>
          <p:cNvSpPr/>
          <p:nvPr userDrawn="1"/>
        </p:nvSpPr>
        <p:spPr>
          <a:xfrm>
            <a:off x="8482626" y="4035914"/>
            <a:ext cx="168274" cy="142116"/>
          </a:xfrm>
          <a:custGeom>
            <a:avLst/>
            <a:gdLst/>
            <a:ahLst/>
            <a:cxnLst/>
            <a:rect l="l" t="t" r="r" b="b"/>
            <a:pathLst>
              <a:path w="2864" h="2419" extrusionOk="0">
                <a:moveTo>
                  <a:pt x="1738" y="1"/>
                </a:moveTo>
                <a:cubicBezTo>
                  <a:pt x="1482" y="1"/>
                  <a:pt x="1258" y="316"/>
                  <a:pt x="1472" y="568"/>
                </a:cubicBezTo>
                <a:lnTo>
                  <a:pt x="1789" y="907"/>
                </a:lnTo>
                <a:lnTo>
                  <a:pt x="375" y="907"/>
                </a:lnTo>
                <a:cubicBezTo>
                  <a:pt x="0" y="929"/>
                  <a:pt x="0" y="1491"/>
                  <a:pt x="375" y="1506"/>
                </a:cubicBezTo>
                <a:lnTo>
                  <a:pt x="1789" y="1506"/>
                </a:lnTo>
                <a:lnTo>
                  <a:pt x="1472" y="1852"/>
                </a:lnTo>
                <a:cubicBezTo>
                  <a:pt x="1258" y="2104"/>
                  <a:pt x="1482" y="2419"/>
                  <a:pt x="1738" y="2419"/>
                </a:cubicBezTo>
                <a:cubicBezTo>
                  <a:pt x="1818" y="2419"/>
                  <a:pt x="1902" y="2388"/>
                  <a:pt x="1976" y="2313"/>
                </a:cubicBezTo>
                <a:lnTo>
                  <a:pt x="2777" y="1441"/>
                </a:lnTo>
                <a:cubicBezTo>
                  <a:pt x="2827" y="1383"/>
                  <a:pt x="2864" y="1304"/>
                  <a:pt x="2864" y="1224"/>
                </a:cubicBezTo>
                <a:lnTo>
                  <a:pt x="2864" y="1195"/>
                </a:lnTo>
                <a:cubicBezTo>
                  <a:pt x="2864" y="1116"/>
                  <a:pt x="2827" y="1037"/>
                  <a:pt x="2777" y="979"/>
                </a:cubicBezTo>
                <a:lnTo>
                  <a:pt x="1976" y="106"/>
                </a:lnTo>
                <a:cubicBezTo>
                  <a:pt x="1902" y="32"/>
                  <a:pt x="1818" y="1"/>
                  <a:pt x="173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964;p60">
            <a:extLst>
              <a:ext uri="{FF2B5EF4-FFF2-40B4-BE49-F238E27FC236}">
                <a16:creationId xmlns:a16="http://schemas.microsoft.com/office/drawing/2014/main" id="{3BBCD0EB-5788-3643-F3B1-5BB99CA266AF}"/>
              </a:ext>
            </a:extLst>
          </p:cNvPr>
          <p:cNvSpPr/>
          <p:nvPr userDrawn="1"/>
        </p:nvSpPr>
        <p:spPr>
          <a:xfrm>
            <a:off x="8078346" y="4707399"/>
            <a:ext cx="114925" cy="120849"/>
          </a:xfrm>
          <a:custGeom>
            <a:avLst/>
            <a:gdLst/>
            <a:ahLst/>
            <a:cxnLst/>
            <a:rect l="l" t="t" r="r" b="b"/>
            <a:pathLst>
              <a:path w="1956" h="2057" extrusionOk="0">
                <a:moveTo>
                  <a:pt x="109" y="1"/>
                </a:moveTo>
                <a:lnTo>
                  <a:pt x="1075" y="975"/>
                </a:lnTo>
                <a:lnTo>
                  <a:pt x="1" y="2056"/>
                </a:lnTo>
                <a:lnTo>
                  <a:pt x="859" y="2056"/>
                </a:lnTo>
                <a:lnTo>
                  <a:pt x="1955" y="975"/>
                </a:lnTo>
                <a:lnTo>
                  <a:pt x="974"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965;p60">
            <a:extLst>
              <a:ext uri="{FF2B5EF4-FFF2-40B4-BE49-F238E27FC236}">
                <a16:creationId xmlns:a16="http://schemas.microsoft.com/office/drawing/2014/main" id="{FF5DA1D1-69C4-FF99-3B08-FE44F3808E76}"/>
              </a:ext>
            </a:extLst>
          </p:cNvPr>
          <p:cNvGrpSpPr/>
          <p:nvPr userDrawn="1"/>
        </p:nvGrpSpPr>
        <p:grpSpPr>
          <a:xfrm>
            <a:off x="8306438" y="4054937"/>
            <a:ext cx="108814" cy="103106"/>
            <a:chOff x="4768575" y="2253950"/>
            <a:chExt cx="46300" cy="43875"/>
          </a:xfrm>
          <a:solidFill>
            <a:schemeClr val="bg1"/>
          </a:solidFill>
        </p:grpSpPr>
        <p:sp>
          <p:nvSpPr>
            <p:cNvPr id="381" name="Google Shape;966;p60">
              <a:extLst>
                <a:ext uri="{FF2B5EF4-FFF2-40B4-BE49-F238E27FC236}">
                  <a16:creationId xmlns:a16="http://schemas.microsoft.com/office/drawing/2014/main" id="{FA0FC5BF-1A06-9EEF-F465-091B00DCF49A}"/>
                </a:ext>
              </a:extLst>
            </p:cNvPr>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967;p60">
              <a:extLst>
                <a:ext uri="{FF2B5EF4-FFF2-40B4-BE49-F238E27FC236}">
                  <a16:creationId xmlns:a16="http://schemas.microsoft.com/office/drawing/2014/main" id="{EA28143C-43AF-AE8C-FB60-3A9548260FDD}"/>
                </a:ext>
              </a:extLst>
            </p:cNvPr>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968;p60">
            <a:extLst>
              <a:ext uri="{FF2B5EF4-FFF2-40B4-BE49-F238E27FC236}">
                <a16:creationId xmlns:a16="http://schemas.microsoft.com/office/drawing/2014/main" id="{71B12BE3-C2C4-AA61-A495-720790CBE0E8}"/>
              </a:ext>
            </a:extLst>
          </p:cNvPr>
          <p:cNvSpPr/>
          <p:nvPr userDrawn="1"/>
        </p:nvSpPr>
        <p:spPr>
          <a:xfrm>
            <a:off x="8937727" y="4029862"/>
            <a:ext cx="179732" cy="154278"/>
          </a:xfrm>
          <a:custGeom>
            <a:avLst/>
            <a:gdLst/>
            <a:ahLst/>
            <a:cxnLst/>
            <a:rect l="l" t="t" r="r" b="b"/>
            <a:pathLst>
              <a:path w="3059" h="2626" extrusionOk="0">
                <a:moveTo>
                  <a:pt x="1796" y="0"/>
                </a:moveTo>
                <a:lnTo>
                  <a:pt x="1176" y="628"/>
                </a:lnTo>
                <a:lnTo>
                  <a:pt x="1378" y="830"/>
                </a:lnTo>
                <a:lnTo>
                  <a:pt x="0" y="830"/>
                </a:lnTo>
                <a:lnTo>
                  <a:pt x="0" y="1710"/>
                </a:lnTo>
                <a:lnTo>
                  <a:pt x="1378" y="1710"/>
                </a:lnTo>
                <a:lnTo>
                  <a:pt x="1082" y="1998"/>
                </a:lnTo>
                <a:lnTo>
                  <a:pt x="1710" y="2626"/>
                </a:lnTo>
                <a:lnTo>
                  <a:pt x="3058" y="1270"/>
                </a:lnTo>
                <a:lnTo>
                  <a:pt x="1796"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 name="Google Shape;969;p60">
            <a:extLst>
              <a:ext uri="{FF2B5EF4-FFF2-40B4-BE49-F238E27FC236}">
                <a16:creationId xmlns:a16="http://schemas.microsoft.com/office/drawing/2014/main" id="{2BF9814A-6CD8-550B-AEB9-26066C49EB7A}"/>
              </a:ext>
            </a:extLst>
          </p:cNvPr>
          <p:cNvGrpSpPr/>
          <p:nvPr userDrawn="1"/>
        </p:nvGrpSpPr>
        <p:grpSpPr>
          <a:xfrm>
            <a:off x="8758441" y="4476233"/>
            <a:ext cx="114043" cy="141118"/>
            <a:chOff x="4960900" y="2433225"/>
            <a:chExt cx="48525" cy="60050"/>
          </a:xfrm>
          <a:solidFill>
            <a:schemeClr val="bg1"/>
          </a:solidFill>
        </p:grpSpPr>
        <p:sp>
          <p:nvSpPr>
            <p:cNvPr id="385" name="Google Shape;970;p60">
              <a:extLst>
                <a:ext uri="{FF2B5EF4-FFF2-40B4-BE49-F238E27FC236}">
                  <a16:creationId xmlns:a16="http://schemas.microsoft.com/office/drawing/2014/main" id="{F57B7646-97C1-65C3-77BF-1844B6BAFD7B}"/>
                </a:ext>
              </a:extLst>
            </p:cNvPr>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971;p60">
              <a:extLst>
                <a:ext uri="{FF2B5EF4-FFF2-40B4-BE49-F238E27FC236}">
                  <a16:creationId xmlns:a16="http://schemas.microsoft.com/office/drawing/2014/main" id="{110A79D6-9C97-ECF6-2622-E89580BC043D}"/>
                </a:ext>
              </a:extLst>
            </p:cNvPr>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972;p60">
            <a:extLst>
              <a:ext uri="{FF2B5EF4-FFF2-40B4-BE49-F238E27FC236}">
                <a16:creationId xmlns:a16="http://schemas.microsoft.com/office/drawing/2014/main" id="{45129F04-350C-44B6-2B20-55569FC43F71}"/>
              </a:ext>
            </a:extLst>
          </p:cNvPr>
          <p:cNvGrpSpPr/>
          <p:nvPr userDrawn="1"/>
        </p:nvGrpSpPr>
        <p:grpSpPr>
          <a:xfrm>
            <a:off x="8507381" y="4698073"/>
            <a:ext cx="131611" cy="138768"/>
            <a:chOff x="4854075" y="2527625"/>
            <a:chExt cx="56000" cy="59050"/>
          </a:xfrm>
          <a:solidFill>
            <a:schemeClr val="bg1"/>
          </a:solidFill>
        </p:grpSpPr>
        <p:sp>
          <p:nvSpPr>
            <p:cNvPr id="388" name="Google Shape;973;p60">
              <a:extLst>
                <a:ext uri="{FF2B5EF4-FFF2-40B4-BE49-F238E27FC236}">
                  <a16:creationId xmlns:a16="http://schemas.microsoft.com/office/drawing/2014/main" id="{9BD6C6BE-EB14-2B94-D21B-EB734122E387}"/>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974;p60">
              <a:extLst>
                <a:ext uri="{FF2B5EF4-FFF2-40B4-BE49-F238E27FC236}">
                  <a16:creationId xmlns:a16="http://schemas.microsoft.com/office/drawing/2014/main" id="{51632A42-742D-E2BF-4B7D-67C67D2F046B}"/>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975;p60">
            <a:extLst>
              <a:ext uri="{FF2B5EF4-FFF2-40B4-BE49-F238E27FC236}">
                <a16:creationId xmlns:a16="http://schemas.microsoft.com/office/drawing/2014/main" id="{64AA38C7-F2E1-4030-FB26-2CD6B5263740}"/>
              </a:ext>
            </a:extLst>
          </p:cNvPr>
          <p:cNvSpPr/>
          <p:nvPr userDrawn="1"/>
        </p:nvSpPr>
        <p:spPr>
          <a:xfrm>
            <a:off x="8330044" y="4483257"/>
            <a:ext cx="102175" cy="128016"/>
          </a:xfrm>
          <a:custGeom>
            <a:avLst/>
            <a:gdLst/>
            <a:ahLst/>
            <a:cxnLst/>
            <a:rect l="l" t="t" r="r" b="b"/>
            <a:pathLst>
              <a:path w="1739" h="2179" extrusionOk="0">
                <a:moveTo>
                  <a:pt x="1" y="1"/>
                </a:moveTo>
                <a:lnTo>
                  <a:pt x="1" y="2179"/>
                </a:lnTo>
                <a:lnTo>
                  <a:pt x="758" y="2179"/>
                </a:lnTo>
                <a:lnTo>
                  <a:pt x="1739" y="1090"/>
                </a:lnTo>
                <a:lnTo>
                  <a:pt x="758"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976;p60">
            <a:extLst>
              <a:ext uri="{FF2B5EF4-FFF2-40B4-BE49-F238E27FC236}">
                <a16:creationId xmlns:a16="http://schemas.microsoft.com/office/drawing/2014/main" id="{A0EDA4D5-2791-4736-E031-C27DD847ADE3}"/>
              </a:ext>
            </a:extLst>
          </p:cNvPr>
          <p:cNvSpPr/>
          <p:nvPr userDrawn="1"/>
        </p:nvSpPr>
        <p:spPr>
          <a:xfrm>
            <a:off x="8963167" y="3833217"/>
            <a:ext cx="154291" cy="128016"/>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977;p60">
            <a:extLst>
              <a:ext uri="{FF2B5EF4-FFF2-40B4-BE49-F238E27FC236}">
                <a16:creationId xmlns:a16="http://schemas.microsoft.com/office/drawing/2014/main" id="{4B6435CE-369A-B1F1-71C5-DBA60A213729}"/>
              </a:ext>
            </a:extLst>
          </p:cNvPr>
          <p:cNvSpPr/>
          <p:nvPr userDrawn="1"/>
        </p:nvSpPr>
        <p:spPr>
          <a:xfrm>
            <a:off x="8086395" y="4483257"/>
            <a:ext cx="130554" cy="128016"/>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978;p60">
            <a:extLst>
              <a:ext uri="{FF2B5EF4-FFF2-40B4-BE49-F238E27FC236}">
                <a16:creationId xmlns:a16="http://schemas.microsoft.com/office/drawing/2014/main" id="{9A160628-5639-96AD-C91B-D23DFBE014F7}"/>
              </a:ext>
            </a:extLst>
          </p:cNvPr>
          <p:cNvGrpSpPr/>
          <p:nvPr userDrawn="1"/>
        </p:nvGrpSpPr>
        <p:grpSpPr>
          <a:xfrm>
            <a:off x="8990640" y="4244876"/>
            <a:ext cx="95829" cy="155159"/>
            <a:chOff x="5059700" y="2334775"/>
            <a:chExt cx="40775" cy="66025"/>
          </a:xfrm>
          <a:solidFill>
            <a:schemeClr val="bg1"/>
          </a:solidFill>
        </p:grpSpPr>
        <p:sp>
          <p:nvSpPr>
            <p:cNvPr id="394" name="Google Shape;979;p60">
              <a:extLst>
                <a:ext uri="{FF2B5EF4-FFF2-40B4-BE49-F238E27FC236}">
                  <a16:creationId xmlns:a16="http://schemas.microsoft.com/office/drawing/2014/main" id="{26D048BC-4914-C4FF-A885-AD13F397A8CD}"/>
                </a:ext>
              </a:extLst>
            </p:cNvPr>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980;p60">
              <a:extLst>
                <a:ext uri="{FF2B5EF4-FFF2-40B4-BE49-F238E27FC236}">
                  <a16:creationId xmlns:a16="http://schemas.microsoft.com/office/drawing/2014/main" id="{CC088DB9-D5E1-F47E-E667-2A3C511761ED}"/>
                </a:ext>
              </a:extLst>
            </p:cNvPr>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981;p60">
              <a:extLst>
                <a:ext uri="{FF2B5EF4-FFF2-40B4-BE49-F238E27FC236}">
                  <a16:creationId xmlns:a16="http://schemas.microsoft.com/office/drawing/2014/main" id="{D02D650D-1E26-1A3D-E925-3478301FBF87}"/>
                </a:ext>
              </a:extLst>
            </p:cNvPr>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982;p60">
              <a:extLst>
                <a:ext uri="{FF2B5EF4-FFF2-40B4-BE49-F238E27FC236}">
                  <a16:creationId xmlns:a16="http://schemas.microsoft.com/office/drawing/2014/main" id="{21322CDB-7EE9-1C53-ECFD-52BED665784B}"/>
                </a:ext>
              </a:extLst>
            </p:cNvPr>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983;p60">
              <a:extLst>
                <a:ext uri="{FF2B5EF4-FFF2-40B4-BE49-F238E27FC236}">
                  <a16:creationId xmlns:a16="http://schemas.microsoft.com/office/drawing/2014/main" id="{B429C75F-8BE3-423B-68D9-C06CAFE8C4EB}"/>
                </a:ext>
              </a:extLst>
            </p:cNvPr>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984;p60">
              <a:extLst>
                <a:ext uri="{FF2B5EF4-FFF2-40B4-BE49-F238E27FC236}">
                  <a16:creationId xmlns:a16="http://schemas.microsoft.com/office/drawing/2014/main" id="{A1DBEA6E-233F-46D1-3435-E57DCFC9F1D1}"/>
                </a:ext>
              </a:extLst>
            </p:cNvPr>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985;p60">
              <a:extLst>
                <a:ext uri="{FF2B5EF4-FFF2-40B4-BE49-F238E27FC236}">
                  <a16:creationId xmlns:a16="http://schemas.microsoft.com/office/drawing/2014/main" id="{2238F275-0649-FAC5-C787-4708BC27CE04}"/>
                </a:ext>
              </a:extLst>
            </p:cNvPr>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986;p60">
              <a:extLst>
                <a:ext uri="{FF2B5EF4-FFF2-40B4-BE49-F238E27FC236}">
                  <a16:creationId xmlns:a16="http://schemas.microsoft.com/office/drawing/2014/main" id="{F901B73D-9B08-2AFF-780C-492E0E57E113}"/>
                </a:ext>
              </a:extLst>
            </p:cNvPr>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987;p60">
              <a:extLst>
                <a:ext uri="{FF2B5EF4-FFF2-40B4-BE49-F238E27FC236}">
                  <a16:creationId xmlns:a16="http://schemas.microsoft.com/office/drawing/2014/main" id="{7AA207CD-6F6D-D211-633A-4FAC0AB002A7}"/>
                </a:ext>
              </a:extLst>
            </p:cNvPr>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988;p60">
            <a:extLst>
              <a:ext uri="{FF2B5EF4-FFF2-40B4-BE49-F238E27FC236}">
                <a16:creationId xmlns:a16="http://schemas.microsoft.com/office/drawing/2014/main" id="{E150CBC7-6886-7479-A353-B846A0A38551}"/>
              </a:ext>
            </a:extLst>
          </p:cNvPr>
          <p:cNvGrpSpPr/>
          <p:nvPr userDrawn="1"/>
        </p:nvGrpSpPr>
        <p:grpSpPr>
          <a:xfrm>
            <a:off x="8754210" y="4030027"/>
            <a:ext cx="84372" cy="153338"/>
            <a:chOff x="4959100" y="2243350"/>
            <a:chExt cx="35900" cy="65250"/>
          </a:xfrm>
          <a:solidFill>
            <a:schemeClr val="bg1"/>
          </a:solidFill>
        </p:grpSpPr>
        <p:sp>
          <p:nvSpPr>
            <p:cNvPr id="404" name="Google Shape;989;p60">
              <a:extLst>
                <a:ext uri="{FF2B5EF4-FFF2-40B4-BE49-F238E27FC236}">
                  <a16:creationId xmlns:a16="http://schemas.microsoft.com/office/drawing/2014/main" id="{458A63F2-A3BA-37A3-B758-8D62A0756764}"/>
                </a:ext>
              </a:extLst>
            </p:cNvPr>
            <p:cNvSpPr/>
            <p:nvPr/>
          </p:nvSpPr>
          <p:spPr>
            <a:xfrm>
              <a:off x="4959100" y="2243350"/>
              <a:ext cx="7950" cy="6825"/>
            </a:xfrm>
            <a:custGeom>
              <a:avLst/>
              <a:gdLst/>
              <a:ahLst/>
              <a:cxnLst/>
              <a:rect l="l" t="t" r="r" b="b"/>
              <a:pathLst>
                <a:path w="318" h="273" extrusionOk="0">
                  <a:moveTo>
                    <a:pt x="180" y="0"/>
                  </a:moveTo>
                  <a:cubicBezTo>
                    <a:pt x="65" y="0"/>
                    <a:pt x="0" y="145"/>
                    <a:pt x="87" y="231"/>
                  </a:cubicBezTo>
                  <a:cubicBezTo>
                    <a:pt x="115" y="260"/>
                    <a:pt x="150" y="273"/>
                    <a:pt x="184" y="273"/>
                  </a:cubicBezTo>
                  <a:cubicBezTo>
                    <a:pt x="253" y="273"/>
                    <a:pt x="317" y="220"/>
                    <a:pt x="317" y="137"/>
                  </a:cubicBezTo>
                  <a:cubicBezTo>
                    <a:pt x="317" y="65"/>
                    <a:pt x="260"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990;p60">
              <a:extLst>
                <a:ext uri="{FF2B5EF4-FFF2-40B4-BE49-F238E27FC236}">
                  <a16:creationId xmlns:a16="http://schemas.microsoft.com/office/drawing/2014/main" id="{F2699C9D-FA6B-D860-EFEF-EA7F52FB6078}"/>
                </a:ext>
              </a:extLst>
            </p:cNvPr>
            <p:cNvSpPr/>
            <p:nvPr/>
          </p:nvSpPr>
          <p:spPr>
            <a:xfrm>
              <a:off x="4959100" y="2253075"/>
              <a:ext cx="7950" cy="6850"/>
            </a:xfrm>
            <a:custGeom>
              <a:avLst/>
              <a:gdLst/>
              <a:ahLst/>
              <a:cxnLst/>
              <a:rect l="l" t="t" r="r" b="b"/>
              <a:pathLst>
                <a:path w="318" h="274" extrusionOk="0">
                  <a:moveTo>
                    <a:pt x="180" y="1"/>
                  </a:moveTo>
                  <a:cubicBezTo>
                    <a:pt x="65" y="1"/>
                    <a:pt x="0" y="145"/>
                    <a:pt x="87" y="232"/>
                  </a:cubicBezTo>
                  <a:cubicBezTo>
                    <a:pt x="115" y="260"/>
                    <a:pt x="150" y="273"/>
                    <a:pt x="184" y="273"/>
                  </a:cubicBezTo>
                  <a:cubicBezTo>
                    <a:pt x="253" y="273"/>
                    <a:pt x="317" y="220"/>
                    <a:pt x="317" y="138"/>
                  </a:cubicBezTo>
                  <a:cubicBezTo>
                    <a:pt x="317" y="59"/>
                    <a:pt x="260"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991;p60">
              <a:extLst>
                <a:ext uri="{FF2B5EF4-FFF2-40B4-BE49-F238E27FC236}">
                  <a16:creationId xmlns:a16="http://schemas.microsoft.com/office/drawing/2014/main" id="{F54D336D-0B60-63BE-7092-2E347AF3237B}"/>
                </a:ext>
              </a:extLst>
            </p:cNvPr>
            <p:cNvSpPr/>
            <p:nvPr/>
          </p:nvSpPr>
          <p:spPr>
            <a:xfrm>
              <a:off x="4959100" y="2262825"/>
              <a:ext cx="7950" cy="6825"/>
            </a:xfrm>
            <a:custGeom>
              <a:avLst/>
              <a:gdLst/>
              <a:ahLst/>
              <a:cxnLst/>
              <a:rect l="l" t="t" r="r" b="b"/>
              <a:pathLst>
                <a:path w="318" h="273" extrusionOk="0">
                  <a:moveTo>
                    <a:pt x="180" y="0"/>
                  </a:moveTo>
                  <a:cubicBezTo>
                    <a:pt x="65" y="0"/>
                    <a:pt x="0" y="145"/>
                    <a:pt x="87" y="231"/>
                  </a:cubicBezTo>
                  <a:cubicBezTo>
                    <a:pt x="115" y="260"/>
                    <a:pt x="150" y="273"/>
                    <a:pt x="184" y="273"/>
                  </a:cubicBezTo>
                  <a:cubicBezTo>
                    <a:pt x="253" y="273"/>
                    <a:pt x="317" y="220"/>
                    <a:pt x="317" y="137"/>
                  </a:cubicBezTo>
                  <a:cubicBezTo>
                    <a:pt x="317" y="65"/>
                    <a:pt x="260"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992;p60">
              <a:extLst>
                <a:ext uri="{FF2B5EF4-FFF2-40B4-BE49-F238E27FC236}">
                  <a16:creationId xmlns:a16="http://schemas.microsoft.com/office/drawing/2014/main" id="{23B15080-1430-4B5C-00CD-33A42174E47D}"/>
                </a:ext>
              </a:extLst>
            </p:cNvPr>
            <p:cNvSpPr/>
            <p:nvPr/>
          </p:nvSpPr>
          <p:spPr>
            <a:xfrm>
              <a:off x="4959100" y="2272550"/>
              <a:ext cx="7950" cy="6850"/>
            </a:xfrm>
            <a:custGeom>
              <a:avLst/>
              <a:gdLst/>
              <a:ahLst/>
              <a:cxnLst/>
              <a:rect l="l" t="t" r="r" b="b"/>
              <a:pathLst>
                <a:path w="318" h="274" extrusionOk="0">
                  <a:moveTo>
                    <a:pt x="180" y="1"/>
                  </a:moveTo>
                  <a:cubicBezTo>
                    <a:pt x="65" y="1"/>
                    <a:pt x="0" y="152"/>
                    <a:pt x="87" y="232"/>
                  </a:cubicBezTo>
                  <a:cubicBezTo>
                    <a:pt x="115" y="260"/>
                    <a:pt x="150" y="273"/>
                    <a:pt x="184" y="273"/>
                  </a:cubicBezTo>
                  <a:cubicBezTo>
                    <a:pt x="253" y="273"/>
                    <a:pt x="317" y="220"/>
                    <a:pt x="317" y="138"/>
                  </a:cubicBezTo>
                  <a:cubicBezTo>
                    <a:pt x="317" y="59"/>
                    <a:pt x="260"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993;p60">
              <a:extLst>
                <a:ext uri="{FF2B5EF4-FFF2-40B4-BE49-F238E27FC236}">
                  <a16:creationId xmlns:a16="http://schemas.microsoft.com/office/drawing/2014/main" id="{42A07C6E-FB37-D78B-9696-5F6B83FD068D}"/>
                </a:ext>
              </a:extLst>
            </p:cNvPr>
            <p:cNvSpPr/>
            <p:nvPr/>
          </p:nvSpPr>
          <p:spPr>
            <a:xfrm>
              <a:off x="4959150" y="2282475"/>
              <a:ext cx="7900" cy="6775"/>
            </a:xfrm>
            <a:custGeom>
              <a:avLst/>
              <a:gdLst/>
              <a:ahLst/>
              <a:cxnLst/>
              <a:rect l="l" t="t" r="r" b="b"/>
              <a:pathLst>
                <a:path w="316" h="271" extrusionOk="0">
                  <a:moveTo>
                    <a:pt x="171" y="0"/>
                  </a:moveTo>
                  <a:cubicBezTo>
                    <a:pt x="60" y="0"/>
                    <a:pt x="0" y="147"/>
                    <a:pt x="85" y="231"/>
                  </a:cubicBezTo>
                  <a:cubicBezTo>
                    <a:pt x="112" y="259"/>
                    <a:pt x="145" y="271"/>
                    <a:pt x="178" y="271"/>
                  </a:cubicBezTo>
                  <a:cubicBezTo>
                    <a:pt x="248" y="271"/>
                    <a:pt x="315" y="214"/>
                    <a:pt x="315" y="130"/>
                  </a:cubicBezTo>
                  <a:cubicBezTo>
                    <a:pt x="315" y="58"/>
                    <a:pt x="258" y="1"/>
                    <a:pt x="178" y="1"/>
                  </a:cubicBezTo>
                  <a:cubicBezTo>
                    <a:pt x="176" y="0"/>
                    <a:pt x="173" y="0"/>
                    <a:pt x="1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994;p60">
              <a:extLst>
                <a:ext uri="{FF2B5EF4-FFF2-40B4-BE49-F238E27FC236}">
                  <a16:creationId xmlns:a16="http://schemas.microsoft.com/office/drawing/2014/main" id="{5A1258FB-1CB8-4F9B-6706-4F4AB068A238}"/>
                </a:ext>
              </a:extLst>
            </p:cNvPr>
            <p:cNvSpPr/>
            <p:nvPr/>
          </p:nvSpPr>
          <p:spPr>
            <a:xfrm>
              <a:off x="4959100" y="2292025"/>
              <a:ext cx="7950" cy="6850"/>
            </a:xfrm>
            <a:custGeom>
              <a:avLst/>
              <a:gdLst/>
              <a:ahLst/>
              <a:cxnLst/>
              <a:rect l="l" t="t" r="r" b="b"/>
              <a:pathLst>
                <a:path w="318" h="274" extrusionOk="0">
                  <a:moveTo>
                    <a:pt x="180" y="1"/>
                  </a:moveTo>
                  <a:cubicBezTo>
                    <a:pt x="65" y="1"/>
                    <a:pt x="0" y="145"/>
                    <a:pt x="87" y="232"/>
                  </a:cubicBezTo>
                  <a:cubicBezTo>
                    <a:pt x="115" y="260"/>
                    <a:pt x="150" y="273"/>
                    <a:pt x="184" y="273"/>
                  </a:cubicBezTo>
                  <a:cubicBezTo>
                    <a:pt x="253" y="273"/>
                    <a:pt x="317" y="220"/>
                    <a:pt x="317" y="138"/>
                  </a:cubicBezTo>
                  <a:cubicBezTo>
                    <a:pt x="317" y="59"/>
                    <a:pt x="260"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995;p60">
              <a:extLst>
                <a:ext uri="{FF2B5EF4-FFF2-40B4-BE49-F238E27FC236}">
                  <a16:creationId xmlns:a16="http://schemas.microsoft.com/office/drawing/2014/main" id="{AA60F5CD-595A-F05F-802E-B8ED5B1906AB}"/>
                </a:ext>
              </a:extLst>
            </p:cNvPr>
            <p:cNvSpPr/>
            <p:nvPr/>
          </p:nvSpPr>
          <p:spPr>
            <a:xfrm>
              <a:off x="4959100" y="2301775"/>
              <a:ext cx="7950" cy="6825"/>
            </a:xfrm>
            <a:custGeom>
              <a:avLst/>
              <a:gdLst/>
              <a:ahLst/>
              <a:cxnLst/>
              <a:rect l="l" t="t" r="r" b="b"/>
              <a:pathLst>
                <a:path w="318" h="273" extrusionOk="0">
                  <a:moveTo>
                    <a:pt x="180" y="0"/>
                  </a:moveTo>
                  <a:cubicBezTo>
                    <a:pt x="65" y="0"/>
                    <a:pt x="0" y="145"/>
                    <a:pt x="87" y="231"/>
                  </a:cubicBezTo>
                  <a:cubicBezTo>
                    <a:pt x="115" y="260"/>
                    <a:pt x="150" y="272"/>
                    <a:pt x="184" y="272"/>
                  </a:cubicBezTo>
                  <a:cubicBezTo>
                    <a:pt x="253" y="272"/>
                    <a:pt x="317" y="219"/>
                    <a:pt x="317" y="137"/>
                  </a:cubicBezTo>
                  <a:cubicBezTo>
                    <a:pt x="317" y="58"/>
                    <a:pt x="260"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996;p60">
              <a:extLst>
                <a:ext uri="{FF2B5EF4-FFF2-40B4-BE49-F238E27FC236}">
                  <a16:creationId xmlns:a16="http://schemas.microsoft.com/office/drawing/2014/main" id="{3D3BFC95-B33B-50CB-802F-1061FED8B1E2}"/>
                </a:ext>
              </a:extLst>
            </p:cNvPr>
            <p:cNvSpPr/>
            <p:nvPr/>
          </p:nvSpPr>
          <p:spPr>
            <a:xfrm>
              <a:off x="4968475" y="2253075"/>
              <a:ext cx="7950" cy="6850"/>
            </a:xfrm>
            <a:custGeom>
              <a:avLst/>
              <a:gdLst/>
              <a:ahLst/>
              <a:cxnLst/>
              <a:rect l="l" t="t" r="r" b="b"/>
              <a:pathLst>
                <a:path w="318" h="274" extrusionOk="0">
                  <a:moveTo>
                    <a:pt x="180" y="1"/>
                  </a:moveTo>
                  <a:cubicBezTo>
                    <a:pt x="58" y="1"/>
                    <a:pt x="0" y="145"/>
                    <a:pt x="80" y="232"/>
                  </a:cubicBezTo>
                  <a:cubicBezTo>
                    <a:pt x="108" y="260"/>
                    <a:pt x="144" y="273"/>
                    <a:pt x="179" y="273"/>
                  </a:cubicBezTo>
                  <a:cubicBezTo>
                    <a:pt x="250" y="273"/>
                    <a:pt x="318" y="220"/>
                    <a:pt x="318" y="138"/>
                  </a:cubicBezTo>
                  <a:cubicBezTo>
                    <a:pt x="318" y="59"/>
                    <a:pt x="253"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997;p60">
              <a:extLst>
                <a:ext uri="{FF2B5EF4-FFF2-40B4-BE49-F238E27FC236}">
                  <a16:creationId xmlns:a16="http://schemas.microsoft.com/office/drawing/2014/main" id="{4F377364-C343-339F-8CA1-C6EC07920323}"/>
                </a:ext>
              </a:extLst>
            </p:cNvPr>
            <p:cNvSpPr/>
            <p:nvPr/>
          </p:nvSpPr>
          <p:spPr>
            <a:xfrm>
              <a:off x="4968475" y="2262825"/>
              <a:ext cx="7950" cy="6825"/>
            </a:xfrm>
            <a:custGeom>
              <a:avLst/>
              <a:gdLst/>
              <a:ahLst/>
              <a:cxnLst/>
              <a:rect l="l" t="t" r="r" b="b"/>
              <a:pathLst>
                <a:path w="318" h="273" extrusionOk="0">
                  <a:moveTo>
                    <a:pt x="180" y="0"/>
                  </a:moveTo>
                  <a:cubicBezTo>
                    <a:pt x="58" y="0"/>
                    <a:pt x="0" y="145"/>
                    <a:pt x="80" y="231"/>
                  </a:cubicBezTo>
                  <a:cubicBezTo>
                    <a:pt x="108" y="260"/>
                    <a:pt x="144" y="273"/>
                    <a:pt x="179" y="273"/>
                  </a:cubicBezTo>
                  <a:cubicBezTo>
                    <a:pt x="250" y="273"/>
                    <a:pt x="318" y="220"/>
                    <a:pt x="318" y="137"/>
                  </a:cubicBezTo>
                  <a:cubicBezTo>
                    <a:pt x="318" y="65"/>
                    <a:pt x="253"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998;p60">
              <a:extLst>
                <a:ext uri="{FF2B5EF4-FFF2-40B4-BE49-F238E27FC236}">
                  <a16:creationId xmlns:a16="http://schemas.microsoft.com/office/drawing/2014/main" id="{297A02C4-AA13-5F73-CB85-0BFA1C02F46C}"/>
                </a:ext>
              </a:extLst>
            </p:cNvPr>
            <p:cNvSpPr/>
            <p:nvPr/>
          </p:nvSpPr>
          <p:spPr>
            <a:xfrm>
              <a:off x="4968475" y="2272550"/>
              <a:ext cx="7950" cy="6850"/>
            </a:xfrm>
            <a:custGeom>
              <a:avLst/>
              <a:gdLst/>
              <a:ahLst/>
              <a:cxnLst/>
              <a:rect l="l" t="t" r="r" b="b"/>
              <a:pathLst>
                <a:path w="318" h="274" extrusionOk="0">
                  <a:moveTo>
                    <a:pt x="180" y="1"/>
                  </a:moveTo>
                  <a:cubicBezTo>
                    <a:pt x="58" y="1"/>
                    <a:pt x="0" y="145"/>
                    <a:pt x="87" y="232"/>
                  </a:cubicBezTo>
                  <a:cubicBezTo>
                    <a:pt x="113" y="260"/>
                    <a:pt x="147" y="273"/>
                    <a:pt x="181" y="273"/>
                  </a:cubicBezTo>
                  <a:cubicBezTo>
                    <a:pt x="250" y="273"/>
                    <a:pt x="318" y="220"/>
                    <a:pt x="318" y="138"/>
                  </a:cubicBezTo>
                  <a:cubicBezTo>
                    <a:pt x="318" y="66"/>
                    <a:pt x="253"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999;p60">
              <a:extLst>
                <a:ext uri="{FF2B5EF4-FFF2-40B4-BE49-F238E27FC236}">
                  <a16:creationId xmlns:a16="http://schemas.microsoft.com/office/drawing/2014/main" id="{8A5D1848-62B0-C9B4-952F-B2A0279DC3A3}"/>
                </a:ext>
              </a:extLst>
            </p:cNvPr>
            <p:cNvSpPr/>
            <p:nvPr/>
          </p:nvSpPr>
          <p:spPr>
            <a:xfrm>
              <a:off x="4968500" y="2282475"/>
              <a:ext cx="7925" cy="6775"/>
            </a:xfrm>
            <a:custGeom>
              <a:avLst/>
              <a:gdLst/>
              <a:ahLst/>
              <a:cxnLst/>
              <a:rect l="l" t="t" r="r" b="b"/>
              <a:pathLst>
                <a:path w="317" h="271" extrusionOk="0">
                  <a:moveTo>
                    <a:pt x="171" y="0"/>
                  </a:moveTo>
                  <a:cubicBezTo>
                    <a:pt x="54" y="0"/>
                    <a:pt x="1" y="147"/>
                    <a:pt x="79" y="231"/>
                  </a:cubicBezTo>
                  <a:cubicBezTo>
                    <a:pt x="106" y="259"/>
                    <a:pt x="140" y="271"/>
                    <a:pt x="173" y="271"/>
                  </a:cubicBezTo>
                  <a:cubicBezTo>
                    <a:pt x="246" y="271"/>
                    <a:pt x="317" y="214"/>
                    <a:pt x="317" y="130"/>
                  </a:cubicBezTo>
                  <a:cubicBezTo>
                    <a:pt x="317" y="58"/>
                    <a:pt x="252" y="1"/>
                    <a:pt x="179" y="1"/>
                  </a:cubicBezTo>
                  <a:cubicBezTo>
                    <a:pt x="177" y="0"/>
                    <a:pt x="174" y="0"/>
                    <a:pt x="1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000;p60">
              <a:extLst>
                <a:ext uri="{FF2B5EF4-FFF2-40B4-BE49-F238E27FC236}">
                  <a16:creationId xmlns:a16="http://schemas.microsoft.com/office/drawing/2014/main" id="{50986192-3CFA-D42D-5773-82055AF267CD}"/>
                </a:ext>
              </a:extLst>
            </p:cNvPr>
            <p:cNvSpPr/>
            <p:nvPr/>
          </p:nvSpPr>
          <p:spPr>
            <a:xfrm>
              <a:off x="4968475" y="2292025"/>
              <a:ext cx="7950" cy="6850"/>
            </a:xfrm>
            <a:custGeom>
              <a:avLst/>
              <a:gdLst/>
              <a:ahLst/>
              <a:cxnLst/>
              <a:rect l="l" t="t" r="r" b="b"/>
              <a:pathLst>
                <a:path w="318" h="274" extrusionOk="0">
                  <a:moveTo>
                    <a:pt x="180" y="1"/>
                  </a:moveTo>
                  <a:cubicBezTo>
                    <a:pt x="58" y="1"/>
                    <a:pt x="0" y="145"/>
                    <a:pt x="80" y="232"/>
                  </a:cubicBezTo>
                  <a:cubicBezTo>
                    <a:pt x="108" y="260"/>
                    <a:pt x="144" y="273"/>
                    <a:pt x="179" y="273"/>
                  </a:cubicBezTo>
                  <a:cubicBezTo>
                    <a:pt x="250" y="273"/>
                    <a:pt x="318" y="220"/>
                    <a:pt x="318" y="138"/>
                  </a:cubicBezTo>
                  <a:cubicBezTo>
                    <a:pt x="318" y="59"/>
                    <a:pt x="253"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001;p60">
              <a:extLst>
                <a:ext uri="{FF2B5EF4-FFF2-40B4-BE49-F238E27FC236}">
                  <a16:creationId xmlns:a16="http://schemas.microsoft.com/office/drawing/2014/main" id="{6B4B3DB2-E971-F779-F6B1-3517DC40228A}"/>
                </a:ext>
              </a:extLst>
            </p:cNvPr>
            <p:cNvSpPr/>
            <p:nvPr/>
          </p:nvSpPr>
          <p:spPr>
            <a:xfrm>
              <a:off x="4977650" y="2262825"/>
              <a:ext cx="7975" cy="6825"/>
            </a:xfrm>
            <a:custGeom>
              <a:avLst/>
              <a:gdLst/>
              <a:ahLst/>
              <a:cxnLst/>
              <a:rect l="l" t="t" r="r" b="b"/>
              <a:pathLst>
                <a:path w="319" h="273" extrusionOk="0">
                  <a:moveTo>
                    <a:pt x="181" y="0"/>
                  </a:moveTo>
                  <a:cubicBezTo>
                    <a:pt x="66" y="0"/>
                    <a:pt x="1" y="145"/>
                    <a:pt x="88" y="231"/>
                  </a:cubicBezTo>
                  <a:cubicBezTo>
                    <a:pt x="116" y="260"/>
                    <a:pt x="151" y="273"/>
                    <a:pt x="185" y="273"/>
                  </a:cubicBezTo>
                  <a:cubicBezTo>
                    <a:pt x="254" y="273"/>
                    <a:pt x="318" y="220"/>
                    <a:pt x="318" y="137"/>
                  </a:cubicBezTo>
                  <a:cubicBezTo>
                    <a:pt x="318" y="65"/>
                    <a:pt x="261" y="0"/>
                    <a:pt x="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002;p60">
              <a:extLst>
                <a:ext uri="{FF2B5EF4-FFF2-40B4-BE49-F238E27FC236}">
                  <a16:creationId xmlns:a16="http://schemas.microsoft.com/office/drawing/2014/main" id="{39C24925-F9A3-023B-BC11-4FD8C1E37E54}"/>
                </a:ext>
              </a:extLst>
            </p:cNvPr>
            <p:cNvSpPr/>
            <p:nvPr/>
          </p:nvSpPr>
          <p:spPr>
            <a:xfrm>
              <a:off x="4977650" y="2272550"/>
              <a:ext cx="7975" cy="6850"/>
            </a:xfrm>
            <a:custGeom>
              <a:avLst/>
              <a:gdLst/>
              <a:ahLst/>
              <a:cxnLst/>
              <a:rect l="l" t="t" r="r" b="b"/>
              <a:pathLst>
                <a:path w="319" h="274" extrusionOk="0">
                  <a:moveTo>
                    <a:pt x="181" y="1"/>
                  </a:moveTo>
                  <a:cubicBezTo>
                    <a:pt x="66" y="1"/>
                    <a:pt x="1" y="152"/>
                    <a:pt x="88" y="232"/>
                  </a:cubicBezTo>
                  <a:cubicBezTo>
                    <a:pt x="116" y="260"/>
                    <a:pt x="151" y="273"/>
                    <a:pt x="185" y="273"/>
                  </a:cubicBezTo>
                  <a:cubicBezTo>
                    <a:pt x="254" y="273"/>
                    <a:pt x="318" y="220"/>
                    <a:pt x="318" y="138"/>
                  </a:cubicBezTo>
                  <a:cubicBezTo>
                    <a:pt x="318" y="59"/>
                    <a:pt x="261"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003;p60">
              <a:extLst>
                <a:ext uri="{FF2B5EF4-FFF2-40B4-BE49-F238E27FC236}">
                  <a16:creationId xmlns:a16="http://schemas.microsoft.com/office/drawing/2014/main" id="{30E944F3-4ED6-781B-C9EC-DF212E37CDDC}"/>
                </a:ext>
              </a:extLst>
            </p:cNvPr>
            <p:cNvSpPr/>
            <p:nvPr/>
          </p:nvSpPr>
          <p:spPr>
            <a:xfrm>
              <a:off x="4977700" y="2282475"/>
              <a:ext cx="7925" cy="6775"/>
            </a:xfrm>
            <a:custGeom>
              <a:avLst/>
              <a:gdLst/>
              <a:ahLst/>
              <a:cxnLst/>
              <a:rect l="l" t="t" r="r" b="b"/>
              <a:pathLst>
                <a:path w="317" h="271" extrusionOk="0">
                  <a:moveTo>
                    <a:pt x="171" y="0"/>
                  </a:moveTo>
                  <a:cubicBezTo>
                    <a:pt x="61" y="0"/>
                    <a:pt x="1" y="147"/>
                    <a:pt x="86" y="231"/>
                  </a:cubicBezTo>
                  <a:cubicBezTo>
                    <a:pt x="113" y="259"/>
                    <a:pt x="146" y="271"/>
                    <a:pt x="179" y="271"/>
                  </a:cubicBezTo>
                  <a:cubicBezTo>
                    <a:pt x="249" y="271"/>
                    <a:pt x="316" y="214"/>
                    <a:pt x="316" y="130"/>
                  </a:cubicBezTo>
                  <a:cubicBezTo>
                    <a:pt x="316" y="58"/>
                    <a:pt x="259" y="1"/>
                    <a:pt x="179" y="1"/>
                  </a:cubicBezTo>
                  <a:cubicBezTo>
                    <a:pt x="177" y="0"/>
                    <a:pt x="174" y="0"/>
                    <a:pt x="1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004;p60">
              <a:extLst>
                <a:ext uri="{FF2B5EF4-FFF2-40B4-BE49-F238E27FC236}">
                  <a16:creationId xmlns:a16="http://schemas.microsoft.com/office/drawing/2014/main" id="{EA1D6504-BE0F-0F83-6947-E874C6A08556}"/>
                </a:ext>
              </a:extLst>
            </p:cNvPr>
            <p:cNvSpPr/>
            <p:nvPr/>
          </p:nvSpPr>
          <p:spPr>
            <a:xfrm>
              <a:off x="4987050" y="2272550"/>
              <a:ext cx="7950" cy="6850"/>
            </a:xfrm>
            <a:custGeom>
              <a:avLst/>
              <a:gdLst/>
              <a:ahLst/>
              <a:cxnLst/>
              <a:rect l="l" t="t" r="r" b="b"/>
              <a:pathLst>
                <a:path w="318" h="274" extrusionOk="0">
                  <a:moveTo>
                    <a:pt x="180" y="1"/>
                  </a:moveTo>
                  <a:cubicBezTo>
                    <a:pt x="58" y="1"/>
                    <a:pt x="0" y="152"/>
                    <a:pt x="87" y="232"/>
                  </a:cubicBezTo>
                  <a:cubicBezTo>
                    <a:pt x="115" y="260"/>
                    <a:pt x="150" y="273"/>
                    <a:pt x="184" y="273"/>
                  </a:cubicBezTo>
                  <a:cubicBezTo>
                    <a:pt x="253" y="273"/>
                    <a:pt x="317" y="220"/>
                    <a:pt x="317" y="138"/>
                  </a:cubicBezTo>
                  <a:cubicBezTo>
                    <a:pt x="317" y="59"/>
                    <a:pt x="252"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1005;p60">
            <a:extLst>
              <a:ext uri="{FF2B5EF4-FFF2-40B4-BE49-F238E27FC236}">
                <a16:creationId xmlns:a16="http://schemas.microsoft.com/office/drawing/2014/main" id="{50E256C0-19C7-603B-801B-9EB54C5F896A}"/>
              </a:ext>
            </a:extLst>
          </p:cNvPr>
          <p:cNvGrpSpPr/>
          <p:nvPr userDrawn="1"/>
        </p:nvGrpSpPr>
        <p:grpSpPr>
          <a:xfrm>
            <a:off x="8938936" y="4469418"/>
            <a:ext cx="178498" cy="154747"/>
            <a:chOff x="5037700" y="2430325"/>
            <a:chExt cx="75950" cy="65850"/>
          </a:xfrm>
          <a:solidFill>
            <a:schemeClr val="bg1"/>
          </a:solidFill>
        </p:grpSpPr>
        <p:sp>
          <p:nvSpPr>
            <p:cNvPr id="421" name="Google Shape;1006;p60">
              <a:extLst>
                <a:ext uri="{FF2B5EF4-FFF2-40B4-BE49-F238E27FC236}">
                  <a16:creationId xmlns:a16="http://schemas.microsoft.com/office/drawing/2014/main" id="{7CEFB50D-AD56-306E-C971-C2F2B4F5DFAD}"/>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007;p60">
              <a:extLst>
                <a:ext uri="{FF2B5EF4-FFF2-40B4-BE49-F238E27FC236}">
                  <a16:creationId xmlns:a16="http://schemas.microsoft.com/office/drawing/2014/main" id="{14E73725-94D9-D8DB-C346-CFC9C8634616}"/>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1008;p60">
            <a:extLst>
              <a:ext uri="{FF2B5EF4-FFF2-40B4-BE49-F238E27FC236}">
                <a16:creationId xmlns:a16="http://schemas.microsoft.com/office/drawing/2014/main" id="{42E893D1-1EC7-E4F3-1BA9-FDF3A92D0C27}"/>
              </a:ext>
            </a:extLst>
          </p:cNvPr>
          <p:cNvGrpSpPr/>
          <p:nvPr userDrawn="1"/>
        </p:nvGrpSpPr>
        <p:grpSpPr>
          <a:xfrm>
            <a:off x="8279176" y="4261384"/>
            <a:ext cx="216160" cy="122024"/>
            <a:chOff x="4756975" y="2341800"/>
            <a:chExt cx="91975" cy="51925"/>
          </a:xfrm>
          <a:solidFill>
            <a:schemeClr val="bg1"/>
          </a:solidFill>
        </p:grpSpPr>
        <p:sp>
          <p:nvSpPr>
            <p:cNvPr id="424" name="Google Shape;1009;p60">
              <a:extLst>
                <a:ext uri="{FF2B5EF4-FFF2-40B4-BE49-F238E27FC236}">
                  <a16:creationId xmlns:a16="http://schemas.microsoft.com/office/drawing/2014/main" id="{241A3453-E7BB-E211-AC00-4347A696C9FB}"/>
                </a:ext>
              </a:extLst>
            </p:cNvPr>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010;p60">
              <a:extLst>
                <a:ext uri="{FF2B5EF4-FFF2-40B4-BE49-F238E27FC236}">
                  <a16:creationId xmlns:a16="http://schemas.microsoft.com/office/drawing/2014/main" id="{E9A9C307-D5B8-A651-9387-F0D26B21F810}"/>
                </a:ext>
              </a:extLst>
            </p:cNvPr>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011;p60">
              <a:extLst>
                <a:ext uri="{FF2B5EF4-FFF2-40B4-BE49-F238E27FC236}">
                  <a16:creationId xmlns:a16="http://schemas.microsoft.com/office/drawing/2014/main" id="{28D3B3E6-6446-581B-414F-A40C034C1777}"/>
                </a:ext>
              </a:extLst>
            </p:cNvPr>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012;p60">
              <a:extLst>
                <a:ext uri="{FF2B5EF4-FFF2-40B4-BE49-F238E27FC236}">
                  <a16:creationId xmlns:a16="http://schemas.microsoft.com/office/drawing/2014/main" id="{DA5F847D-5C35-B423-260B-30A3D577DD83}"/>
                </a:ext>
              </a:extLst>
            </p:cNvPr>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013;p60">
              <a:extLst>
                <a:ext uri="{FF2B5EF4-FFF2-40B4-BE49-F238E27FC236}">
                  <a16:creationId xmlns:a16="http://schemas.microsoft.com/office/drawing/2014/main" id="{764D9289-E3FB-E438-05E0-F4D8179A8FDA}"/>
                </a:ext>
              </a:extLst>
            </p:cNvPr>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014;p60">
              <a:extLst>
                <a:ext uri="{FF2B5EF4-FFF2-40B4-BE49-F238E27FC236}">
                  <a16:creationId xmlns:a16="http://schemas.microsoft.com/office/drawing/2014/main" id="{E1F6DBEF-03FA-8AFC-286F-BB8DA87C1334}"/>
                </a:ext>
              </a:extLst>
            </p:cNvPr>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015;p60">
              <a:extLst>
                <a:ext uri="{FF2B5EF4-FFF2-40B4-BE49-F238E27FC236}">
                  <a16:creationId xmlns:a16="http://schemas.microsoft.com/office/drawing/2014/main" id="{717CB2A9-DD2D-BAD3-AA26-415ECA60826E}"/>
                </a:ext>
              </a:extLst>
            </p:cNvPr>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016;p60">
              <a:extLst>
                <a:ext uri="{FF2B5EF4-FFF2-40B4-BE49-F238E27FC236}">
                  <a16:creationId xmlns:a16="http://schemas.microsoft.com/office/drawing/2014/main" id="{FB3A193F-83C1-BC79-CB0E-C5F48E25289F}"/>
                </a:ext>
              </a:extLst>
            </p:cNvPr>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017;p60">
              <a:extLst>
                <a:ext uri="{FF2B5EF4-FFF2-40B4-BE49-F238E27FC236}">
                  <a16:creationId xmlns:a16="http://schemas.microsoft.com/office/drawing/2014/main" id="{15CD4479-9E0F-CEF4-6D7D-B6027A2ADF0B}"/>
                </a:ext>
              </a:extLst>
            </p:cNvPr>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018;p60">
              <a:extLst>
                <a:ext uri="{FF2B5EF4-FFF2-40B4-BE49-F238E27FC236}">
                  <a16:creationId xmlns:a16="http://schemas.microsoft.com/office/drawing/2014/main" id="{943EECDE-9F42-4A66-F918-566A29934ABA}"/>
                </a:ext>
              </a:extLst>
            </p:cNvPr>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019;p60">
              <a:extLst>
                <a:ext uri="{FF2B5EF4-FFF2-40B4-BE49-F238E27FC236}">
                  <a16:creationId xmlns:a16="http://schemas.microsoft.com/office/drawing/2014/main" id="{8AE682A2-1D36-9BE9-F0BC-07CDD7CEB120}"/>
                </a:ext>
              </a:extLst>
            </p:cNvPr>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020;p60">
              <a:extLst>
                <a:ext uri="{FF2B5EF4-FFF2-40B4-BE49-F238E27FC236}">
                  <a16:creationId xmlns:a16="http://schemas.microsoft.com/office/drawing/2014/main" id="{2F0E79C6-C421-4642-4844-45228DAE1931}"/>
                </a:ext>
              </a:extLst>
            </p:cNvPr>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021;p60">
              <a:extLst>
                <a:ext uri="{FF2B5EF4-FFF2-40B4-BE49-F238E27FC236}">
                  <a16:creationId xmlns:a16="http://schemas.microsoft.com/office/drawing/2014/main" id="{7A266D5C-E956-EB09-2AB0-74ACEC3B9858}"/>
                </a:ext>
              </a:extLst>
            </p:cNvPr>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022;p60">
              <a:extLst>
                <a:ext uri="{FF2B5EF4-FFF2-40B4-BE49-F238E27FC236}">
                  <a16:creationId xmlns:a16="http://schemas.microsoft.com/office/drawing/2014/main" id="{91157376-FF46-18C7-769A-403C7D20D891}"/>
                </a:ext>
              </a:extLst>
            </p:cNvPr>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023;p60">
              <a:extLst>
                <a:ext uri="{FF2B5EF4-FFF2-40B4-BE49-F238E27FC236}">
                  <a16:creationId xmlns:a16="http://schemas.microsoft.com/office/drawing/2014/main" id="{60F388F3-AFA8-B343-B0AB-F1234069BD89}"/>
                </a:ext>
              </a:extLst>
            </p:cNvPr>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024;p60">
              <a:extLst>
                <a:ext uri="{FF2B5EF4-FFF2-40B4-BE49-F238E27FC236}">
                  <a16:creationId xmlns:a16="http://schemas.microsoft.com/office/drawing/2014/main" id="{97F9E028-70C5-78A5-2185-8F0A12A9B8CF}"/>
                </a:ext>
              </a:extLst>
            </p:cNvPr>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025;p60">
              <a:extLst>
                <a:ext uri="{FF2B5EF4-FFF2-40B4-BE49-F238E27FC236}">
                  <a16:creationId xmlns:a16="http://schemas.microsoft.com/office/drawing/2014/main" id="{43FA57EE-E922-CDE0-E79A-C84E1240CC46}"/>
                </a:ext>
              </a:extLst>
            </p:cNvPr>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026;p60">
              <a:extLst>
                <a:ext uri="{FF2B5EF4-FFF2-40B4-BE49-F238E27FC236}">
                  <a16:creationId xmlns:a16="http://schemas.microsoft.com/office/drawing/2014/main" id="{90E01859-46D4-09B3-D574-142E47731E0D}"/>
                </a:ext>
              </a:extLst>
            </p:cNvPr>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027;p60">
              <a:extLst>
                <a:ext uri="{FF2B5EF4-FFF2-40B4-BE49-F238E27FC236}">
                  <a16:creationId xmlns:a16="http://schemas.microsoft.com/office/drawing/2014/main" id="{6E8EAE3C-6A1B-87CF-DF7F-66468AC2A3CB}"/>
                </a:ext>
              </a:extLst>
            </p:cNvPr>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028;p60">
              <a:extLst>
                <a:ext uri="{FF2B5EF4-FFF2-40B4-BE49-F238E27FC236}">
                  <a16:creationId xmlns:a16="http://schemas.microsoft.com/office/drawing/2014/main" id="{072563FA-8878-0A73-83E3-E6A887DBCEE5}"/>
                </a:ext>
              </a:extLst>
            </p:cNvPr>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1029;p60">
            <a:extLst>
              <a:ext uri="{FF2B5EF4-FFF2-40B4-BE49-F238E27FC236}">
                <a16:creationId xmlns:a16="http://schemas.microsoft.com/office/drawing/2014/main" id="{82DCC7AC-E001-BBCA-7D60-F6A7864492E2}"/>
              </a:ext>
            </a:extLst>
          </p:cNvPr>
          <p:cNvGrpSpPr/>
          <p:nvPr userDrawn="1"/>
        </p:nvGrpSpPr>
        <p:grpSpPr>
          <a:xfrm>
            <a:off x="8717723" y="4671577"/>
            <a:ext cx="231906" cy="191995"/>
            <a:chOff x="4943575" y="2516350"/>
            <a:chExt cx="98675" cy="81700"/>
          </a:xfrm>
          <a:solidFill>
            <a:schemeClr val="bg1"/>
          </a:solidFill>
        </p:grpSpPr>
        <p:sp>
          <p:nvSpPr>
            <p:cNvPr id="445" name="Google Shape;1030;p60">
              <a:extLst>
                <a:ext uri="{FF2B5EF4-FFF2-40B4-BE49-F238E27FC236}">
                  <a16:creationId xmlns:a16="http://schemas.microsoft.com/office/drawing/2014/main" id="{4D793A01-B08C-F0B7-40B1-6C9805B75D77}"/>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031;p60">
              <a:extLst>
                <a:ext uri="{FF2B5EF4-FFF2-40B4-BE49-F238E27FC236}">
                  <a16:creationId xmlns:a16="http://schemas.microsoft.com/office/drawing/2014/main" id="{9FC9FBD6-D16A-681D-4EA0-FC2A97E48CC1}"/>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032;p60">
              <a:extLst>
                <a:ext uri="{FF2B5EF4-FFF2-40B4-BE49-F238E27FC236}">
                  <a16:creationId xmlns:a16="http://schemas.microsoft.com/office/drawing/2014/main" id="{B27DBEBE-D3B5-62D0-4BFA-1098130E83DE}"/>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033;p60">
              <a:extLst>
                <a:ext uri="{FF2B5EF4-FFF2-40B4-BE49-F238E27FC236}">
                  <a16:creationId xmlns:a16="http://schemas.microsoft.com/office/drawing/2014/main" id="{BE90582F-4163-4425-CF91-C4A286E42A22}"/>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034;p60">
              <a:extLst>
                <a:ext uri="{FF2B5EF4-FFF2-40B4-BE49-F238E27FC236}">
                  <a16:creationId xmlns:a16="http://schemas.microsoft.com/office/drawing/2014/main" id="{DBC7DAE8-3E5B-FEA1-3C38-8C2C25C22604}"/>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035;p60">
              <a:extLst>
                <a:ext uri="{FF2B5EF4-FFF2-40B4-BE49-F238E27FC236}">
                  <a16:creationId xmlns:a16="http://schemas.microsoft.com/office/drawing/2014/main" id="{897DA154-8653-93B0-620F-67DF9D112235}"/>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036;p60">
              <a:extLst>
                <a:ext uri="{FF2B5EF4-FFF2-40B4-BE49-F238E27FC236}">
                  <a16:creationId xmlns:a16="http://schemas.microsoft.com/office/drawing/2014/main" id="{54E04E96-ED84-0B13-C637-4598967F9FC6}"/>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037;p60">
              <a:extLst>
                <a:ext uri="{FF2B5EF4-FFF2-40B4-BE49-F238E27FC236}">
                  <a16:creationId xmlns:a16="http://schemas.microsoft.com/office/drawing/2014/main" id="{4D240BB3-D715-3590-C121-8EDE55444863}"/>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038;p60">
              <a:extLst>
                <a:ext uri="{FF2B5EF4-FFF2-40B4-BE49-F238E27FC236}">
                  <a16:creationId xmlns:a16="http://schemas.microsoft.com/office/drawing/2014/main" id="{452F327A-F392-5D03-0AEB-EAA41A05F407}"/>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039;p60">
              <a:extLst>
                <a:ext uri="{FF2B5EF4-FFF2-40B4-BE49-F238E27FC236}">
                  <a16:creationId xmlns:a16="http://schemas.microsoft.com/office/drawing/2014/main" id="{4A945A7D-5A63-7A34-C1EC-3AEFAC472F3A}"/>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040;p60">
              <a:extLst>
                <a:ext uri="{FF2B5EF4-FFF2-40B4-BE49-F238E27FC236}">
                  <a16:creationId xmlns:a16="http://schemas.microsoft.com/office/drawing/2014/main" id="{EF1F0447-30B3-1163-6051-5ED5474A5106}"/>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041;p60">
              <a:extLst>
                <a:ext uri="{FF2B5EF4-FFF2-40B4-BE49-F238E27FC236}">
                  <a16:creationId xmlns:a16="http://schemas.microsoft.com/office/drawing/2014/main" id="{F9FC973C-901B-25F7-17E7-E4D77E3455C9}"/>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042;p60">
              <a:extLst>
                <a:ext uri="{FF2B5EF4-FFF2-40B4-BE49-F238E27FC236}">
                  <a16:creationId xmlns:a16="http://schemas.microsoft.com/office/drawing/2014/main" id="{E2B0D925-88C0-6831-8E05-AC35FBBB405C}"/>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043;p60">
              <a:extLst>
                <a:ext uri="{FF2B5EF4-FFF2-40B4-BE49-F238E27FC236}">
                  <a16:creationId xmlns:a16="http://schemas.microsoft.com/office/drawing/2014/main" id="{6B7180C2-3F87-C952-470A-CC1543AC20CF}"/>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044;p60">
              <a:extLst>
                <a:ext uri="{FF2B5EF4-FFF2-40B4-BE49-F238E27FC236}">
                  <a16:creationId xmlns:a16="http://schemas.microsoft.com/office/drawing/2014/main" id="{0FBCA9FB-4F35-D2BC-F2E8-08FD95769648}"/>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045;p60">
              <a:extLst>
                <a:ext uri="{FF2B5EF4-FFF2-40B4-BE49-F238E27FC236}">
                  <a16:creationId xmlns:a16="http://schemas.microsoft.com/office/drawing/2014/main" id="{4AFF37A1-FDE7-2B38-A457-480AEF803B2D}"/>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046;p60">
              <a:extLst>
                <a:ext uri="{FF2B5EF4-FFF2-40B4-BE49-F238E27FC236}">
                  <a16:creationId xmlns:a16="http://schemas.microsoft.com/office/drawing/2014/main" id="{0678DDBD-FB28-2485-B73B-F7EF72E76B18}"/>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047;p60">
              <a:extLst>
                <a:ext uri="{FF2B5EF4-FFF2-40B4-BE49-F238E27FC236}">
                  <a16:creationId xmlns:a16="http://schemas.microsoft.com/office/drawing/2014/main" id="{512D543C-6C27-9386-CD95-FBBB8ECBF1A4}"/>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048;p60">
              <a:extLst>
                <a:ext uri="{FF2B5EF4-FFF2-40B4-BE49-F238E27FC236}">
                  <a16:creationId xmlns:a16="http://schemas.microsoft.com/office/drawing/2014/main" id="{E4FBEE88-046A-91C0-6880-5E0AA9D2D7E8}"/>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049;p60">
              <a:extLst>
                <a:ext uri="{FF2B5EF4-FFF2-40B4-BE49-F238E27FC236}">
                  <a16:creationId xmlns:a16="http://schemas.microsoft.com/office/drawing/2014/main" id="{7CA1E851-373B-9E4F-4B80-5BE4816EC53B}"/>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050;p60">
              <a:extLst>
                <a:ext uri="{FF2B5EF4-FFF2-40B4-BE49-F238E27FC236}">
                  <a16:creationId xmlns:a16="http://schemas.microsoft.com/office/drawing/2014/main" id="{7A936A23-EC14-8C11-B666-0DF74F2F39CD}"/>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051;p60">
              <a:extLst>
                <a:ext uri="{FF2B5EF4-FFF2-40B4-BE49-F238E27FC236}">
                  <a16:creationId xmlns:a16="http://schemas.microsoft.com/office/drawing/2014/main" id="{8CE3B359-6F67-BD3E-5582-B3C9E29D7152}"/>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052;p60">
              <a:extLst>
                <a:ext uri="{FF2B5EF4-FFF2-40B4-BE49-F238E27FC236}">
                  <a16:creationId xmlns:a16="http://schemas.microsoft.com/office/drawing/2014/main" id="{0EC4CB06-6F92-E216-1E7F-E63D3D20C5FF}"/>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053;p60">
              <a:extLst>
                <a:ext uri="{FF2B5EF4-FFF2-40B4-BE49-F238E27FC236}">
                  <a16:creationId xmlns:a16="http://schemas.microsoft.com/office/drawing/2014/main" id="{E1407BD5-613B-7BDD-8B66-E173C1611DA1}"/>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054;p60">
              <a:extLst>
                <a:ext uri="{FF2B5EF4-FFF2-40B4-BE49-F238E27FC236}">
                  <a16:creationId xmlns:a16="http://schemas.microsoft.com/office/drawing/2014/main" id="{7CE68DED-900E-C802-7A8D-1CC6CB1C0D3C}"/>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055;p60">
              <a:extLst>
                <a:ext uri="{FF2B5EF4-FFF2-40B4-BE49-F238E27FC236}">
                  <a16:creationId xmlns:a16="http://schemas.microsoft.com/office/drawing/2014/main" id="{A777D2F6-1B71-FFAD-D05E-83FD2F35F1E8}"/>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056;p60">
              <a:extLst>
                <a:ext uri="{FF2B5EF4-FFF2-40B4-BE49-F238E27FC236}">
                  <a16:creationId xmlns:a16="http://schemas.microsoft.com/office/drawing/2014/main" id="{7F3C65A2-ACB6-4B2C-293D-F29CF0777C74}"/>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057;p60">
              <a:extLst>
                <a:ext uri="{FF2B5EF4-FFF2-40B4-BE49-F238E27FC236}">
                  <a16:creationId xmlns:a16="http://schemas.microsoft.com/office/drawing/2014/main" id="{AD1AAD13-1B93-640B-AB45-922F8D66628A}"/>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058;p60">
              <a:extLst>
                <a:ext uri="{FF2B5EF4-FFF2-40B4-BE49-F238E27FC236}">
                  <a16:creationId xmlns:a16="http://schemas.microsoft.com/office/drawing/2014/main" id="{42DA4AAA-45A6-A0D9-C90C-1305627AB96E}"/>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059;p60">
              <a:extLst>
                <a:ext uri="{FF2B5EF4-FFF2-40B4-BE49-F238E27FC236}">
                  <a16:creationId xmlns:a16="http://schemas.microsoft.com/office/drawing/2014/main" id="{DBE8765A-9C28-4669-C247-D8525A11260E}"/>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060;p60">
              <a:extLst>
                <a:ext uri="{FF2B5EF4-FFF2-40B4-BE49-F238E27FC236}">
                  <a16:creationId xmlns:a16="http://schemas.microsoft.com/office/drawing/2014/main" id="{9962ABA3-7D30-AFFD-E244-47043BF17D2A}"/>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061;p60">
              <a:extLst>
                <a:ext uri="{FF2B5EF4-FFF2-40B4-BE49-F238E27FC236}">
                  <a16:creationId xmlns:a16="http://schemas.microsoft.com/office/drawing/2014/main" id="{60062A47-19A3-59D5-B39E-48FE7A9CDA00}"/>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062;p60">
              <a:extLst>
                <a:ext uri="{FF2B5EF4-FFF2-40B4-BE49-F238E27FC236}">
                  <a16:creationId xmlns:a16="http://schemas.microsoft.com/office/drawing/2014/main" id="{750EAFDE-DC06-DB75-447D-2B40D21D39E6}"/>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063;p60">
              <a:extLst>
                <a:ext uri="{FF2B5EF4-FFF2-40B4-BE49-F238E27FC236}">
                  <a16:creationId xmlns:a16="http://schemas.microsoft.com/office/drawing/2014/main" id="{1B2FE79A-2E2B-5367-F77F-BB5DB02CD7B3}"/>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064;p60">
              <a:extLst>
                <a:ext uri="{FF2B5EF4-FFF2-40B4-BE49-F238E27FC236}">
                  <a16:creationId xmlns:a16="http://schemas.microsoft.com/office/drawing/2014/main" id="{BE499612-BD28-D084-90C0-EBEEE58A1817}"/>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065;p60">
              <a:extLst>
                <a:ext uri="{FF2B5EF4-FFF2-40B4-BE49-F238E27FC236}">
                  <a16:creationId xmlns:a16="http://schemas.microsoft.com/office/drawing/2014/main" id="{5B960E3E-6EA0-AFF8-B1B7-8C0AEBF47569}"/>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066;p60">
              <a:extLst>
                <a:ext uri="{FF2B5EF4-FFF2-40B4-BE49-F238E27FC236}">
                  <a16:creationId xmlns:a16="http://schemas.microsoft.com/office/drawing/2014/main" id="{07E944BA-BC18-CB60-5E11-B36D53F059D8}"/>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067;p60">
              <a:extLst>
                <a:ext uri="{FF2B5EF4-FFF2-40B4-BE49-F238E27FC236}">
                  <a16:creationId xmlns:a16="http://schemas.microsoft.com/office/drawing/2014/main" id="{BC21ECE6-C464-E391-5512-9EEE4674E96E}"/>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068;p60">
              <a:extLst>
                <a:ext uri="{FF2B5EF4-FFF2-40B4-BE49-F238E27FC236}">
                  <a16:creationId xmlns:a16="http://schemas.microsoft.com/office/drawing/2014/main" id="{00123CB4-49D4-314A-7B87-9A9F73C4D34E}"/>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069;p60">
              <a:extLst>
                <a:ext uri="{FF2B5EF4-FFF2-40B4-BE49-F238E27FC236}">
                  <a16:creationId xmlns:a16="http://schemas.microsoft.com/office/drawing/2014/main" id="{732BF9A6-434A-8573-289E-B863CEBDE087}"/>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070;p60">
              <a:extLst>
                <a:ext uri="{FF2B5EF4-FFF2-40B4-BE49-F238E27FC236}">
                  <a16:creationId xmlns:a16="http://schemas.microsoft.com/office/drawing/2014/main" id="{CF47DD4E-D107-FA9A-A397-8369B77521BC}"/>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071;p60">
              <a:extLst>
                <a:ext uri="{FF2B5EF4-FFF2-40B4-BE49-F238E27FC236}">
                  <a16:creationId xmlns:a16="http://schemas.microsoft.com/office/drawing/2014/main" id="{7ACF5267-2C07-86E5-BC9A-71182186E64E}"/>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072;p60">
              <a:extLst>
                <a:ext uri="{FF2B5EF4-FFF2-40B4-BE49-F238E27FC236}">
                  <a16:creationId xmlns:a16="http://schemas.microsoft.com/office/drawing/2014/main" id="{025349FA-5AE5-8747-870C-C32A2F56CA94}"/>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073;p60">
              <a:extLst>
                <a:ext uri="{FF2B5EF4-FFF2-40B4-BE49-F238E27FC236}">
                  <a16:creationId xmlns:a16="http://schemas.microsoft.com/office/drawing/2014/main" id="{071334D1-E8CB-8E36-318D-9C024AEFCF13}"/>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074;p60">
              <a:extLst>
                <a:ext uri="{FF2B5EF4-FFF2-40B4-BE49-F238E27FC236}">
                  <a16:creationId xmlns:a16="http://schemas.microsoft.com/office/drawing/2014/main" id="{FC1CACFF-38BA-222A-4802-7DFE870E28E2}"/>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075;p60">
              <a:extLst>
                <a:ext uri="{FF2B5EF4-FFF2-40B4-BE49-F238E27FC236}">
                  <a16:creationId xmlns:a16="http://schemas.microsoft.com/office/drawing/2014/main" id="{D86D2700-3F9F-AED1-8D01-52390DB7B4C1}"/>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076;p60">
              <a:extLst>
                <a:ext uri="{FF2B5EF4-FFF2-40B4-BE49-F238E27FC236}">
                  <a16:creationId xmlns:a16="http://schemas.microsoft.com/office/drawing/2014/main" id="{BB1BB70C-3640-D96B-455C-24454BE4ADB2}"/>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077;p60">
              <a:extLst>
                <a:ext uri="{FF2B5EF4-FFF2-40B4-BE49-F238E27FC236}">
                  <a16:creationId xmlns:a16="http://schemas.microsoft.com/office/drawing/2014/main" id="{34BDCB19-E28E-CE9F-068E-1C35C08A823B}"/>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078;p60">
              <a:extLst>
                <a:ext uri="{FF2B5EF4-FFF2-40B4-BE49-F238E27FC236}">
                  <a16:creationId xmlns:a16="http://schemas.microsoft.com/office/drawing/2014/main" id="{2CF8BF25-0257-4FA6-33CE-90F8FC09C3CF}"/>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079;p60">
              <a:extLst>
                <a:ext uri="{FF2B5EF4-FFF2-40B4-BE49-F238E27FC236}">
                  <a16:creationId xmlns:a16="http://schemas.microsoft.com/office/drawing/2014/main" id="{E046ACF1-45BA-62A4-ED11-73A344D0C2ED}"/>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080;p60">
              <a:extLst>
                <a:ext uri="{FF2B5EF4-FFF2-40B4-BE49-F238E27FC236}">
                  <a16:creationId xmlns:a16="http://schemas.microsoft.com/office/drawing/2014/main" id="{BD600105-FC09-CAE8-9E1E-6602BFBDD294}"/>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081;p60">
              <a:extLst>
                <a:ext uri="{FF2B5EF4-FFF2-40B4-BE49-F238E27FC236}">
                  <a16:creationId xmlns:a16="http://schemas.microsoft.com/office/drawing/2014/main" id="{D713F2C8-5C22-4B21-48CC-D13C0B1C43C3}"/>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082;p60">
              <a:extLst>
                <a:ext uri="{FF2B5EF4-FFF2-40B4-BE49-F238E27FC236}">
                  <a16:creationId xmlns:a16="http://schemas.microsoft.com/office/drawing/2014/main" id="{97399B91-19C9-5E60-1EDC-201208B8067C}"/>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083;p60">
              <a:extLst>
                <a:ext uri="{FF2B5EF4-FFF2-40B4-BE49-F238E27FC236}">
                  <a16:creationId xmlns:a16="http://schemas.microsoft.com/office/drawing/2014/main" id="{80B2511E-143A-21F0-C4D4-0DBC59C9131E}"/>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084;p60">
              <a:extLst>
                <a:ext uri="{FF2B5EF4-FFF2-40B4-BE49-F238E27FC236}">
                  <a16:creationId xmlns:a16="http://schemas.microsoft.com/office/drawing/2014/main" id="{237A0F0E-C241-8F78-52CC-571694F5FA8D}"/>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085;p60">
              <a:extLst>
                <a:ext uri="{FF2B5EF4-FFF2-40B4-BE49-F238E27FC236}">
                  <a16:creationId xmlns:a16="http://schemas.microsoft.com/office/drawing/2014/main" id="{3CEA590C-6341-F797-562C-CA0B3FF4934D}"/>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086;p60">
              <a:extLst>
                <a:ext uri="{FF2B5EF4-FFF2-40B4-BE49-F238E27FC236}">
                  <a16:creationId xmlns:a16="http://schemas.microsoft.com/office/drawing/2014/main" id="{C7BC4BAA-9EF2-FD92-DBF0-164E7AD37A6B}"/>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087;p60">
              <a:extLst>
                <a:ext uri="{FF2B5EF4-FFF2-40B4-BE49-F238E27FC236}">
                  <a16:creationId xmlns:a16="http://schemas.microsoft.com/office/drawing/2014/main" id="{5B0D344E-861C-17FF-978D-6F8A824DB870}"/>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088;p60">
              <a:extLst>
                <a:ext uri="{FF2B5EF4-FFF2-40B4-BE49-F238E27FC236}">
                  <a16:creationId xmlns:a16="http://schemas.microsoft.com/office/drawing/2014/main" id="{4A0C378C-AADB-FB79-65B8-FDA60C5F5A1B}"/>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089;p60">
              <a:extLst>
                <a:ext uri="{FF2B5EF4-FFF2-40B4-BE49-F238E27FC236}">
                  <a16:creationId xmlns:a16="http://schemas.microsoft.com/office/drawing/2014/main" id="{30FC6584-532F-2260-FAA6-864EF4EA8505}"/>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090;p60">
              <a:extLst>
                <a:ext uri="{FF2B5EF4-FFF2-40B4-BE49-F238E27FC236}">
                  <a16:creationId xmlns:a16="http://schemas.microsoft.com/office/drawing/2014/main" id="{3209A909-DCB1-7ED6-6DEC-A8AE8F1602D8}"/>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091;p60">
              <a:extLst>
                <a:ext uri="{FF2B5EF4-FFF2-40B4-BE49-F238E27FC236}">
                  <a16:creationId xmlns:a16="http://schemas.microsoft.com/office/drawing/2014/main" id="{D44FB6B2-BAFB-B124-9BB5-34F6377EE140}"/>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092;p60">
              <a:extLst>
                <a:ext uri="{FF2B5EF4-FFF2-40B4-BE49-F238E27FC236}">
                  <a16:creationId xmlns:a16="http://schemas.microsoft.com/office/drawing/2014/main" id="{8D6F3475-44F3-2592-6A96-C36F297B2A71}"/>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093;p60">
              <a:extLst>
                <a:ext uri="{FF2B5EF4-FFF2-40B4-BE49-F238E27FC236}">
                  <a16:creationId xmlns:a16="http://schemas.microsoft.com/office/drawing/2014/main" id="{30A0985A-7605-B0DF-837B-C566BF212E1C}"/>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094;p60">
              <a:extLst>
                <a:ext uri="{FF2B5EF4-FFF2-40B4-BE49-F238E27FC236}">
                  <a16:creationId xmlns:a16="http://schemas.microsoft.com/office/drawing/2014/main" id="{858026EB-AA60-A70C-7283-325FB198ECA8}"/>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095;p60">
              <a:extLst>
                <a:ext uri="{FF2B5EF4-FFF2-40B4-BE49-F238E27FC236}">
                  <a16:creationId xmlns:a16="http://schemas.microsoft.com/office/drawing/2014/main" id="{5FE77CC7-A484-071A-1D90-4C897223CBA0}"/>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096;p60">
              <a:extLst>
                <a:ext uri="{FF2B5EF4-FFF2-40B4-BE49-F238E27FC236}">
                  <a16:creationId xmlns:a16="http://schemas.microsoft.com/office/drawing/2014/main" id="{FA9C01E2-F9B5-AAEA-27A5-33E45CCA097B}"/>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097;p60">
              <a:extLst>
                <a:ext uri="{FF2B5EF4-FFF2-40B4-BE49-F238E27FC236}">
                  <a16:creationId xmlns:a16="http://schemas.microsoft.com/office/drawing/2014/main" id="{1DCB34B3-A6B7-BD4B-92A2-21F100FC1FA1}"/>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098;p60">
              <a:extLst>
                <a:ext uri="{FF2B5EF4-FFF2-40B4-BE49-F238E27FC236}">
                  <a16:creationId xmlns:a16="http://schemas.microsoft.com/office/drawing/2014/main" id="{6277D689-7AA5-35B6-60F8-6B841CBF3B3D}"/>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099;p60">
              <a:extLst>
                <a:ext uri="{FF2B5EF4-FFF2-40B4-BE49-F238E27FC236}">
                  <a16:creationId xmlns:a16="http://schemas.microsoft.com/office/drawing/2014/main" id="{3F46384D-A6BD-013F-A1E0-78C3756A8B19}"/>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100;p60">
              <a:extLst>
                <a:ext uri="{FF2B5EF4-FFF2-40B4-BE49-F238E27FC236}">
                  <a16:creationId xmlns:a16="http://schemas.microsoft.com/office/drawing/2014/main" id="{947712E2-CB86-9E06-0EE2-4581E66EA54F}"/>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101;p60">
              <a:extLst>
                <a:ext uri="{FF2B5EF4-FFF2-40B4-BE49-F238E27FC236}">
                  <a16:creationId xmlns:a16="http://schemas.microsoft.com/office/drawing/2014/main" id="{9ED957DB-92B1-0AAD-FE5B-04BDCDDBDE26}"/>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102;p60">
              <a:extLst>
                <a:ext uri="{FF2B5EF4-FFF2-40B4-BE49-F238E27FC236}">
                  <a16:creationId xmlns:a16="http://schemas.microsoft.com/office/drawing/2014/main" id="{7CBCCE28-17D7-8B98-0C5C-80A6F55316A1}"/>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103;p60">
              <a:extLst>
                <a:ext uri="{FF2B5EF4-FFF2-40B4-BE49-F238E27FC236}">
                  <a16:creationId xmlns:a16="http://schemas.microsoft.com/office/drawing/2014/main" id="{A1FA7E59-852E-E087-31EE-F98962527C2A}"/>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104;p60">
              <a:extLst>
                <a:ext uri="{FF2B5EF4-FFF2-40B4-BE49-F238E27FC236}">
                  <a16:creationId xmlns:a16="http://schemas.microsoft.com/office/drawing/2014/main" id="{D61BCDE6-0DCC-2A0A-F6AD-DA66E42FF080}"/>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105;p60">
              <a:extLst>
                <a:ext uri="{FF2B5EF4-FFF2-40B4-BE49-F238E27FC236}">
                  <a16:creationId xmlns:a16="http://schemas.microsoft.com/office/drawing/2014/main" id="{23D59311-B67C-82DD-B363-30E3BDB8EC66}"/>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106;p60">
              <a:extLst>
                <a:ext uri="{FF2B5EF4-FFF2-40B4-BE49-F238E27FC236}">
                  <a16:creationId xmlns:a16="http://schemas.microsoft.com/office/drawing/2014/main" id="{BD366311-A3EC-1C8C-6224-C07354233218}"/>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107;p60">
              <a:extLst>
                <a:ext uri="{FF2B5EF4-FFF2-40B4-BE49-F238E27FC236}">
                  <a16:creationId xmlns:a16="http://schemas.microsoft.com/office/drawing/2014/main" id="{262AC617-C059-E1BC-CC2E-8E686C048208}"/>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1108;p60">
            <a:extLst>
              <a:ext uri="{FF2B5EF4-FFF2-40B4-BE49-F238E27FC236}">
                <a16:creationId xmlns:a16="http://schemas.microsoft.com/office/drawing/2014/main" id="{D552598D-9A6A-CA41-77E1-507E11304E81}"/>
              </a:ext>
            </a:extLst>
          </p:cNvPr>
          <p:cNvSpPr/>
          <p:nvPr userDrawn="1"/>
        </p:nvSpPr>
        <p:spPr>
          <a:xfrm>
            <a:off x="7263285" y="4089486"/>
            <a:ext cx="224861" cy="294399"/>
          </a:xfrm>
          <a:custGeom>
            <a:avLst/>
            <a:gdLst/>
            <a:ahLst/>
            <a:cxnLst/>
            <a:rect l="l" t="t" r="r" b="b"/>
            <a:pathLst>
              <a:path w="13659" h="17883" extrusionOk="0">
                <a:moveTo>
                  <a:pt x="6026" y="1"/>
                </a:moveTo>
                <a:lnTo>
                  <a:pt x="7644" y="1229"/>
                </a:lnTo>
                <a:cubicBezTo>
                  <a:pt x="6336" y="1768"/>
                  <a:pt x="5131" y="2548"/>
                  <a:pt x="4109" y="3536"/>
                </a:cubicBezTo>
                <a:cubicBezTo>
                  <a:pt x="2767" y="4787"/>
                  <a:pt x="1745" y="6347"/>
                  <a:pt x="1148" y="8081"/>
                </a:cubicBezTo>
                <a:cubicBezTo>
                  <a:pt x="1" y="11512"/>
                  <a:pt x="701" y="15254"/>
                  <a:pt x="2698" y="17882"/>
                </a:cubicBezTo>
                <a:cubicBezTo>
                  <a:pt x="1206" y="14944"/>
                  <a:pt x="1332" y="11409"/>
                  <a:pt x="2801" y="8804"/>
                </a:cubicBezTo>
                <a:cubicBezTo>
                  <a:pt x="3524" y="7518"/>
                  <a:pt x="4546" y="6428"/>
                  <a:pt x="5785" y="5636"/>
                </a:cubicBezTo>
                <a:cubicBezTo>
                  <a:pt x="6749" y="5005"/>
                  <a:pt x="7828" y="4568"/>
                  <a:pt x="8964" y="4362"/>
                </a:cubicBezTo>
                <a:lnTo>
                  <a:pt x="8964" y="4362"/>
                </a:lnTo>
                <a:lnTo>
                  <a:pt x="8620" y="6003"/>
                </a:lnTo>
                <a:lnTo>
                  <a:pt x="13658" y="678"/>
                </a:lnTo>
                <a:lnTo>
                  <a:pt x="6026"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109;p60">
            <a:extLst>
              <a:ext uri="{FF2B5EF4-FFF2-40B4-BE49-F238E27FC236}">
                <a16:creationId xmlns:a16="http://schemas.microsoft.com/office/drawing/2014/main" id="{F3327AD5-5C76-1637-381D-289C4C30C981}"/>
              </a:ext>
            </a:extLst>
          </p:cNvPr>
          <p:cNvSpPr/>
          <p:nvPr userDrawn="1"/>
        </p:nvSpPr>
        <p:spPr>
          <a:xfrm>
            <a:off x="7479471" y="3957060"/>
            <a:ext cx="176478" cy="306482"/>
          </a:xfrm>
          <a:custGeom>
            <a:avLst/>
            <a:gdLst/>
            <a:ahLst/>
            <a:cxnLst/>
            <a:rect l="l" t="t" r="r" b="b"/>
            <a:pathLst>
              <a:path w="10720" h="18617" extrusionOk="0">
                <a:moveTo>
                  <a:pt x="0" y="0"/>
                </a:moveTo>
                <a:cubicBezTo>
                  <a:pt x="2686" y="1722"/>
                  <a:pt x="4625" y="4120"/>
                  <a:pt x="5567" y="6680"/>
                </a:cubicBezTo>
                <a:cubicBezTo>
                  <a:pt x="6370" y="8837"/>
                  <a:pt x="6462" y="11202"/>
                  <a:pt x="5831" y="13428"/>
                </a:cubicBezTo>
                <a:lnTo>
                  <a:pt x="4717" y="12545"/>
                </a:lnTo>
                <a:lnTo>
                  <a:pt x="6496" y="18616"/>
                </a:lnTo>
                <a:lnTo>
                  <a:pt x="10720" y="13463"/>
                </a:lnTo>
                <a:lnTo>
                  <a:pt x="9136" y="13991"/>
                </a:lnTo>
                <a:cubicBezTo>
                  <a:pt x="9354" y="11225"/>
                  <a:pt x="8688" y="8459"/>
                  <a:pt x="7219" y="6106"/>
                </a:cubicBezTo>
                <a:cubicBezTo>
                  <a:pt x="5589" y="3443"/>
                  <a:pt x="3007" y="1308"/>
                  <a:pt x="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110;p60">
            <a:extLst>
              <a:ext uri="{FF2B5EF4-FFF2-40B4-BE49-F238E27FC236}">
                <a16:creationId xmlns:a16="http://schemas.microsoft.com/office/drawing/2014/main" id="{DAFD9CD9-7139-4FF7-C502-1724D6ADC753}"/>
              </a:ext>
            </a:extLst>
          </p:cNvPr>
          <p:cNvSpPr/>
          <p:nvPr userDrawn="1"/>
        </p:nvSpPr>
        <p:spPr>
          <a:xfrm>
            <a:off x="7442148" y="4286850"/>
            <a:ext cx="312343" cy="104570"/>
          </a:xfrm>
          <a:custGeom>
            <a:avLst/>
            <a:gdLst/>
            <a:ahLst/>
            <a:cxnLst/>
            <a:rect l="l" t="t" r="r" b="b"/>
            <a:pathLst>
              <a:path w="18973" h="6352" extrusionOk="0">
                <a:moveTo>
                  <a:pt x="3290" y="0"/>
                </a:moveTo>
                <a:cubicBezTo>
                  <a:pt x="2194" y="0"/>
                  <a:pt x="1096" y="51"/>
                  <a:pt x="1" y="153"/>
                </a:cubicBezTo>
                <a:cubicBezTo>
                  <a:pt x="4936" y="773"/>
                  <a:pt x="9676" y="2483"/>
                  <a:pt x="13865" y="5169"/>
                </a:cubicBezTo>
                <a:lnTo>
                  <a:pt x="12867" y="5949"/>
                </a:lnTo>
                <a:lnTo>
                  <a:pt x="18973" y="6351"/>
                </a:lnTo>
                <a:lnTo>
                  <a:pt x="15839" y="1037"/>
                </a:lnTo>
                <a:lnTo>
                  <a:pt x="15575" y="2208"/>
                </a:lnTo>
                <a:cubicBezTo>
                  <a:pt x="11637" y="744"/>
                  <a:pt x="7476" y="0"/>
                  <a:pt x="329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111;p60">
            <a:extLst>
              <a:ext uri="{FF2B5EF4-FFF2-40B4-BE49-F238E27FC236}">
                <a16:creationId xmlns:a16="http://schemas.microsoft.com/office/drawing/2014/main" id="{B1E42194-E927-D8BE-098C-0FC23A0544B8}"/>
              </a:ext>
            </a:extLst>
          </p:cNvPr>
          <p:cNvSpPr/>
          <p:nvPr userDrawn="1"/>
        </p:nvSpPr>
        <p:spPr>
          <a:xfrm>
            <a:off x="7306322" y="4719173"/>
            <a:ext cx="324443" cy="114760"/>
          </a:xfrm>
          <a:custGeom>
            <a:avLst/>
            <a:gdLst/>
            <a:ahLst/>
            <a:cxnLst/>
            <a:rect l="l" t="t" r="r" b="b"/>
            <a:pathLst>
              <a:path w="19708" h="6971" extrusionOk="0">
                <a:moveTo>
                  <a:pt x="1" y="0"/>
                </a:moveTo>
                <a:lnTo>
                  <a:pt x="1" y="0"/>
                </a:lnTo>
                <a:cubicBezTo>
                  <a:pt x="104" y="333"/>
                  <a:pt x="667" y="5544"/>
                  <a:pt x="667" y="5544"/>
                </a:cubicBezTo>
                <a:lnTo>
                  <a:pt x="1355" y="4350"/>
                </a:lnTo>
                <a:cubicBezTo>
                  <a:pt x="1470" y="4465"/>
                  <a:pt x="1585" y="4580"/>
                  <a:pt x="1699" y="4694"/>
                </a:cubicBezTo>
                <a:cubicBezTo>
                  <a:pt x="2055" y="5050"/>
                  <a:pt x="2446" y="5360"/>
                  <a:pt x="2847" y="5658"/>
                </a:cubicBezTo>
                <a:cubicBezTo>
                  <a:pt x="3272" y="5945"/>
                  <a:pt x="3708" y="6198"/>
                  <a:pt x="4179" y="6416"/>
                </a:cubicBezTo>
                <a:cubicBezTo>
                  <a:pt x="4661" y="6623"/>
                  <a:pt x="5166" y="6783"/>
                  <a:pt x="5671" y="6875"/>
                </a:cubicBezTo>
                <a:cubicBezTo>
                  <a:pt x="6037" y="6940"/>
                  <a:pt x="6408" y="6971"/>
                  <a:pt x="6782" y="6971"/>
                </a:cubicBezTo>
                <a:cubicBezTo>
                  <a:pt x="6935" y="6971"/>
                  <a:pt x="7089" y="6965"/>
                  <a:pt x="7243" y="6955"/>
                </a:cubicBezTo>
                <a:cubicBezTo>
                  <a:pt x="7771" y="6909"/>
                  <a:pt x="8287" y="6783"/>
                  <a:pt x="8781" y="6577"/>
                </a:cubicBezTo>
                <a:cubicBezTo>
                  <a:pt x="9263" y="6370"/>
                  <a:pt x="9711" y="6095"/>
                  <a:pt x="10101" y="5739"/>
                </a:cubicBezTo>
                <a:cubicBezTo>
                  <a:pt x="10457" y="5429"/>
                  <a:pt x="10778" y="5085"/>
                  <a:pt x="11076" y="4717"/>
                </a:cubicBezTo>
                <a:cubicBezTo>
                  <a:pt x="11363" y="4362"/>
                  <a:pt x="11616" y="4029"/>
                  <a:pt x="11880" y="3696"/>
                </a:cubicBezTo>
                <a:cubicBezTo>
                  <a:pt x="12006" y="3547"/>
                  <a:pt x="12144" y="3386"/>
                  <a:pt x="12282" y="3237"/>
                </a:cubicBezTo>
                <a:cubicBezTo>
                  <a:pt x="12350" y="3168"/>
                  <a:pt x="12419" y="3099"/>
                  <a:pt x="12488" y="3030"/>
                </a:cubicBezTo>
                <a:lnTo>
                  <a:pt x="12695" y="2824"/>
                </a:lnTo>
                <a:cubicBezTo>
                  <a:pt x="13303" y="2284"/>
                  <a:pt x="14003" y="1871"/>
                  <a:pt x="14761" y="1584"/>
                </a:cubicBezTo>
                <a:cubicBezTo>
                  <a:pt x="15541" y="1297"/>
                  <a:pt x="16367" y="1136"/>
                  <a:pt x="17205" y="1125"/>
                </a:cubicBezTo>
                <a:cubicBezTo>
                  <a:pt x="17234" y="1125"/>
                  <a:pt x="17262" y="1124"/>
                  <a:pt x="17291" y="1124"/>
                </a:cubicBezTo>
                <a:cubicBezTo>
                  <a:pt x="18111" y="1124"/>
                  <a:pt x="18931" y="1284"/>
                  <a:pt x="19707" y="1573"/>
                </a:cubicBezTo>
                <a:cubicBezTo>
                  <a:pt x="18927" y="1148"/>
                  <a:pt x="18089" y="872"/>
                  <a:pt x="17228" y="758"/>
                </a:cubicBezTo>
                <a:cubicBezTo>
                  <a:pt x="16902" y="720"/>
                  <a:pt x="16575" y="701"/>
                  <a:pt x="16248" y="701"/>
                </a:cubicBezTo>
                <a:cubicBezTo>
                  <a:pt x="15678" y="701"/>
                  <a:pt x="15109" y="760"/>
                  <a:pt x="14554" y="884"/>
                </a:cubicBezTo>
                <a:cubicBezTo>
                  <a:pt x="13659" y="1079"/>
                  <a:pt x="12798" y="1446"/>
                  <a:pt x="12029" y="1951"/>
                </a:cubicBezTo>
                <a:lnTo>
                  <a:pt x="11742" y="2158"/>
                </a:lnTo>
                <a:cubicBezTo>
                  <a:pt x="11650" y="2227"/>
                  <a:pt x="11558" y="2307"/>
                  <a:pt x="11467" y="2376"/>
                </a:cubicBezTo>
                <a:cubicBezTo>
                  <a:pt x="11283" y="2514"/>
                  <a:pt x="11122" y="2674"/>
                  <a:pt x="10950" y="2824"/>
                </a:cubicBezTo>
                <a:cubicBezTo>
                  <a:pt x="10617" y="3133"/>
                  <a:pt x="10319" y="3432"/>
                  <a:pt x="10009" y="3719"/>
                </a:cubicBezTo>
                <a:cubicBezTo>
                  <a:pt x="9722" y="3983"/>
                  <a:pt x="9424" y="4224"/>
                  <a:pt x="9102" y="4442"/>
                </a:cubicBezTo>
                <a:cubicBezTo>
                  <a:pt x="8815" y="4625"/>
                  <a:pt x="8494" y="4775"/>
                  <a:pt x="8173" y="4855"/>
                </a:cubicBezTo>
                <a:cubicBezTo>
                  <a:pt x="7908" y="4919"/>
                  <a:pt x="7643" y="4954"/>
                  <a:pt x="7384" y="4954"/>
                </a:cubicBezTo>
                <a:cubicBezTo>
                  <a:pt x="7317" y="4954"/>
                  <a:pt x="7251" y="4952"/>
                  <a:pt x="7186" y="4947"/>
                </a:cubicBezTo>
                <a:cubicBezTo>
                  <a:pt x="6841" y="4924"/>
                  <a:pt x="6497" y="4855"/>
                  <a:pt x="6176" y="4752"/>
                </a:cubicBezTo>
                <a:cubicBezTo>
                  <a:pt x="5854" y="4637"/>
                  <a:pt x="5544" y="4488"/>
                  <a:pt x="5257" y="4304"/>
                </a:cubicBezTo>
                <a:cubicBezTo>
                  <a:pt x="4959" y="4120"/>
                  <a:pt x="4684" y="3902"/>
                  <a:pt x="4431" y="3661"/>
                </a:cubicBezTo>
                <a:cubicBezTo>
                  <a:pt x="4167" y="3409"/>
                  <a:pt x="3926" y="3133"/>
                  <a:pt x="3697" y="2847"/>
                </a:cubicBezTo>
                <a:cubicBezTo>
                  <a:pt x="3651" y="2778"/>
                  <a:pt x="3593" y="2709"/>
                  <a:pt x="3547" y="2640"/>
                </a:cubicBezTo>
                <a:cubicBezTo>
                  <a:pt x="4362" y="2491"/>
                  <a:pt x="5212" y="2330"/>
                  <a:pt x="5097" y="2330"/>
                </a:cubicBezTo>
                <a:cubicBezTo>
                  <a:pt x="4879" y="2330"/>
                  <a:pt x="1" y="0"/>
                  <a:pt x="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112;p60">
            <a:extLst>
              <a:ext uri="{FF2B5EF4-FFF2-40B4-BE49-F238E27FC236}">
                <a16:creationId xmlns:a16="http://schemas.microsoft.com/office/drawing/2014/main" id="{C735DDF7-CC79-60EC-5DED-531F84404F14}"/>
              </a:ext>
            </a:extLst>
          </p:cNvPr>
          <p:cNvSpPr/>
          <p:nvPr userDrawn="1"/>
        </p:nvSpPr>
        <p:spPr>
          <a:xfrm>
            <a:off x="7320707" y="4471489"/>
            <a:ext cx="402080" cy="118859"/>
          </a:xfrm>
          <a:custGeom>
            <a:avLst/>
            <a:gdLst/>
            <a:ahLst/>
            <a:cxnLst/>
            <a:rect l="l" t="t" r="r" b="b"/>
            <a:pathLst>
              <a:path w="24424" h="7220" extrusionOk="0">
                <a:moveTo>
                  <a:pt x="17136" y="1"/>
                </a:moveTo>
                <a:lnTo>
                  <a:pt x="18295" y="1171"/>
                </a:lnTo>
                <a:lnTo>
                  <a:pt x="0" y="7220"/>
                </a:lnTo>
                <a:lnTo>
                  <a:pt x="19385" y="4431"/>
                </a:lnTo>
                <a:lnTo>
                  <a:pt x="19385" y="4431"/>
                </a:lnTo>
                <a:lnTo>
                  <a:pt x="19018" y="6003"/>
                </a:lnTo>
                <a:lnTo>
                  <a:pt x="24424" y="1160"/>
                </a:lnTo>
                <a:lnTo>
                  <a:pt x="17136"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113;p60">
            <a:extLst>
              <a:ext uri="{FF2B5EF4-FFF2-40B4-BE49-F238E27FC236}">
                <a16:creationId xmlns:a16="http://schemas.microsoft.com/office/drawing/2014/main" id="{4CCE3FD1-1DEE-52E8-AA59-DEBB44D21B50}"/>
              </a:ext>
            </a:extLst>
          </p:cNvPr>
          <p:cNvSpPr/>
          <p:nvPr userDrawn="1"/>
        </p:nvSpPr>
        <p:spPr>
          <a:xfrm>
            <a:off x="7571417" y="2891152"/>
            <a:ext cx="160806" cy="148360"/>
          </a:xfrm>
          <a:custGeom>
            <a:avLst/>
            <a:gdLst/>
            <a:ahLst/>
            <a:cxnLst/>
            <a:rect l="l" t="t" r="r" b="b"/>
            <a:pathLst>
              <a:path w="9768" h="9012" extrusionOk="0">
                <a:moveTo>
                  <a:pt x="9768" y="0"/>
                </a:moveTo>
                <a:lnTo>
                  <a:pt x="9768" y="0"/>
                </a:lnTo>
                <a:cubicBezTo>
                  <a:pt x="9435" y="1171"/>
                  <a:pt x="9033" y="2330"/>
                  <a:pt x="8551" y="3443"/>
                </a:cubicBezTo>
                <a:cubicBezTo>
                  <a:pt x="8310" y="3983"/>
                  <a:pt x="8046" y="4522"/>
                  <a:pt x="7748" y="5027"/>
                </a:cubicBezTo>
                <a:cubicBezTo>
                  <a:pt x="7461" y="5521"/>
                  <a:pt x="7116" y="5968"/>
                  <a:pt x="6726" y="6382"/>
                </a:cubicBezTo>
                <a:cubicBezTo>
                  <a:pt x="6393" y="6737"/>
                  <a:pt x="5980" y="7001"/>
                  <a:pt x="5521" y="7151"/>
                </a:cubicBezTo>
                <a:cubicBezTo>
                  <a:pt x="5414" y="7177"/>
                  <a:pt x="5305" y="7191"/>
                  <a:pt x="5196" y="7191"/>
                </a:cubicBezTo>
                <a:cubicBezTo>
                  <a:pt x="4932" y="7191"/>
                  <a:pt x="4670" y="7113"/>
                  <a:pt x="4442" y="6967"/>
                </a:cubicBezTo>
                <a:cubicBezTo>
                  <a:pt x="4086" y="6726"/>
                  <a:pt x="3788" y="6416"/>
                  <a:pt x="3581" y="6037"/>
                </a:cubicBezTo>
                <a:cubicBezTo>
                  <a:pt x="3478" y="5865"/>
                  <a:pt x="3398" y="5693"/>
                  <a:pt x="3340" y="5498"/>
                </a:cubicBezTo>
                <a:lnTo>
                  <a:pt x="3340" y="5498"/>
                </a:lnTo>
                <a:lnTo>
                  <a:pt x="4488" y="5704"/>
                </a:lnTo>
                <a:lnTo>
                  <a:pt x="4488" y="5704"/>
                </a:lnTo>
                <a:lnTo>
                  <a:pt x="1022" y="1733"/>
                </a:lnTo>
                <a:lnTo>
                  <a:pt x="0" y="6818"/>
                </a:lnTo>
                <a:lnTo>
                  <a:pt x="884" y="6175"/>
                </a:lnTo>
                <a:cubicBezTo>
                  <a:pt x="930" y="6290"/>
                  <a:pt x="976" y="6382"/>
                  <a:pt x="1033" y="6485"/>
                </a:cubicBezTo>
                <a:cubicBezTo>
                  <a:pt x="1217" y="6829"/>
                  <a:pt x="1447" y="7162"/>
                  <a:pt x="1711" y="7461"/>
                </a:cubicBezTo>
                <a:cubicBezTo>
                  <a:pt x="1975" y="7759"/>
                  <a:pt x="2261" y="8023"/>
                  <a:pt x="2583" y="8241"/>
                </a:cubicBezTo>
                <a:cubicBezTo>
                  <a:pt x="2916" y="8482"/>
                  <a:pt x="3271" y="8677"/>
                  <a:pt x="3650" y="8815"/>
                </a:cubicBezTo>
                <a:cubicBezTo>
                  <a:pt x="4023" y="8943"/>
                  <a:pt x="4426" y="9011"/>
                  <a:pt x="4821" y="9011"/>
                </a:cubicBezTo>
                <a:cubicBezTo>
                  <a:pt x="4852" y="9011"/>
                  <a:pt x="4882" y="9011"/>
                  <a:pt x="4913" y="9010"/>
                </a:cubicBezTo>
                <a:cubicBezTo>
                  <a:pt x="5337" y="8987"/>
                  <a:pt x="5751" y="8884"/>
                  <a:pt x="6141" y="8700"/>
                </a:cubicBezTo>
                <a:cubicBezTo>
                  <a:pt x="6485" y="8528"/>
                  <a:pt x="6806" y="8298"/>
                  <a:pt x="7082" y="8034"/>
                </a:cubicBezTo>
                <a:cubicBezTo>
                  <a:pt x="7334" y="7782"/>
                  <a:pt x="7564" y="7518"/>
                  <a:pt x="7759" y="7219"/>
                </a:cubicBezTo>
                <a:cubicBezTo>
                  <a:pt x="8126" y="6669"/>
                  <a:pt x="8425" y="6072"/>
                  <a:pt x="8643" y="5463"/>
                </a:cubicBezTo>
                <a:cubicBezTo>
                  <a:pt x="8861" y="4867"/>
                  <a:pt x="9045" y="4258"/>
                  <a:pt x="9194" y="3650"/>
                </a:cubicBezTo>
                <a:cubicBezTo>
                  <a:pt x="9458" y="2445"/>
                  <a:pt x="9653" y="1228"/>
                  <a:pt x="9768"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114;p60">
            <a:extLst>
              <a:ext uri="{FF2B5EF4-FFF2-40B4-BE49-F238E27FC236}">
                <a16:creationId xmlns:a16="http://schemas.microsoft.com/office/drawing/2014/main" id="{749466E4-00AD-4DDA-98C6-4210A4983C82}"/>
              </a:ext>
            </a:extLst>
          </p:cNvPr>
          <p:cNvSpPr/>
          <p:nvPr userDrawn="1"/>
        </p:nvSpPr>
        <p:spPr>
          <a:xfrm>
            <a:off x="7277551" y="3847910"/>
            <a:ext cx="195575" cy="188068"/>
          </a:xfrm>
          <a:custGeom>
            <a:avLst/>
            <a:gdLst/>
            <a:ahLst/>
            <a:cxnLst/>
            <a:rect l="l" t="t" r="r" b="b"/>
            <a:pathLst>
              <a:path w="11880" h="11424" extrusionOk="0">
                <a:moveTo>
                  <a:pt x="11716" y="1"/>
                </a:moveTo>
                <a:cubicBezTo>
                  <a:pt x="11218" y="1"/>
                  <a:pt x="10716" y="96"/>
                  <a:pt x="10261" y="302"/>
                </a:cubicBezTo>
                <a:cubicBezTo>
                  <a:pt x="9733" y="566"/>
                  <a:pt x="9286" y="945"/>
                  <a:pt x="8930" y="1416"/>
                </a:cubicBezTo>
                <a:cubicBezTo>
                  <a:pt x="8586" y="1875"/>
                  <a:pt x="8287" y="2357"/>
                  <a:pt x="8046" y="2885"/>
                </a:cubicBezTo>
                <a:cubicBezTo>
                  <a:pt x="7805" y="3378"/>
                  <a:pt x="7587" y="3883"/>
                  <a:pt x="7380" y="4365"/>
                </a:cubicBezTo>
                <a:cubicBezTo>
                  <a:pt x="7174" y="4824"/>
                  <a:pt x="6956" y="5284"/>
                  <a:pt x="6715" y="5720"/>
                </a:cubicBezTo>
                <a:cubicBezTo>
                  <a:pt x="6508" y="6098"/>
                  <a:pt x="6256" y="6443"/>
                  <a:pt x="5946" y="6741"/>
                </a:cubicBezTo>
                <a:cubicBezTo>
                  <a:pt x="5716" y="6959"/>
                  <a:pt x="5429" y="7108"/>
                  <a:pt x="5119" y="7189"/>
                </a:cubicBezTo>
                <a:cubicBezTo>
                  <a:pt x="5005" y="7212"/>
                  <a:pt x="4890" y="7223"/>
                  <a:pt x="4775" y="7235"/>
                </a:cubicBezTo>
                <a:lnTo>
                  <a:pt x="4844" y="5766"/>
                </a:lnTo>
                <a:lnTo>
                  <a:pt x="4844" y="5766"/>
                </a:lnTo>
                <a:cubicBezTo>
                  <a:pt x="4660" y="5984"/>
                  <a:pt x="1" y="10070"/>
                  <a:pt x="1" y="10070"/>
                </a:cubicBezTo>
                <a:lnTo>
                  <a:pt x="6520" y="11424"/>
                </a:lnTo>
                <a:lnTo>
                  <a:pt x="5831" y="10379"/>
                </a:lnTo>
                <a:cubicBezTo>
                  <a:pt x="6107" y="10253"/>
                  <a:pt x="6370" y="10115"/>
                  <a:pt x="6623" y="9943"/>
                </a:cubicBezTo>
                <a:cubicBezTo>
                  <a:pt x="7254" y="9530"/>
                  <a:pt x="7771" y="8968"/>
                  <a:pt x="8138" y="8302"/>
                </a:cubicBezTo>
                <a:cubicBezTo>
                  <a:pt x="8448" y="7740"/>
                  <a:pt x="8677" y="7143"/>
                  <a:pt x="8815" y="6523"/>
                </a:cubicBezTo>
                <a:cubicBezTo>
                  <a:pt x="8964" y="5949"/>
                  <a:pt x="9033" y="5387"/>
                  <a:pt x="9102" y="4859"/>
                </a:cubicBezTo>
                <a:cubicBezTo>
                  <a:pt x="9251" y="3792"/>
                  <a:pt x="9355" y="2782"/>
                  <a:pt x="9699" y="1875"/>
                </a:cubicBezTo>
                <a:cubicBezTo>
                  <a:pt x="9871" y="1416"/>
                  <a:pt x="10147" y="1003"/>
                  <a:pt x="10502" y="681"/>
                </a:cubicBezTo>
                <a:cubicBezTo>
                  <a:pt x="10904" y="348"/>
                  <a:pt x="11375" y="119"/>
                  <a:pt x="11880" y="4"/>
                </a:cubicBezTo>
                <a:cubicBezTo>
                  <a:pt x="11825" y="2"/>
                  <a:pt x="11770" y="1"/>
                  <a:pt x="1171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115;p60">
            <a:extLst>
              <a:ext uri="{FF2B5EF4-FFF2-40B4-BE49-F238E27FC236}">
                <a16:creationId xmlns:a16="http://schemas.microsoft.com/office/drawing/2014/main" id="{C7EC6BF1-D810-9CCD-ECD8-6F73A1CFBA86}"/>
              </a:ext>
            </a:extLst>
          </p:cNvPr>
          <p:cNvSpPr/>
          <p:nvPr userDrawn="1"/>
        </p:nvSpPr>
        <p:spPr>
          <a:xfrm>
            <a:off x="7572174" y="3156202"/>
            <a:ext cx="150978" cy="225437"/>
          </a:xfrm>
          <a:custGeom>
            <a:avLst/>
            <a:gdLst/>
            <a:ahLst/>
            <a:cxnLst/>
            <a:rect l="l" t="t" r="r" b="b"/>
            <a:pathLst>
              <a:path w="9171" h="13694" extrusionOk="0">
                <a:moveTo>
                  <a:pt x="0" y="1"/>
                </a:moveTo>
                <a:lnTo>
                  <a:pt x="2399" y="4236"/>
                </a:lnTo>
                <a:lnTo>
                  <a:pt x="2502" y="2996"/>
                </a:lnTo>
                <a:cubicBezTo>
                  <a:pt x="3604" y="3593"/>
                  <a:pt x="4637" y="4305"/>
                  <a:pt x="5613" y="5108"/>
                </a:cubicBezTo>
                <a:cubicBezTo>
                  <a:pt x="6164" y="5567"/>
                  <a:pt x="6669" y="6084"/>
                  <a:pt x="7105" y="6658"/>
                </a:cubicBezTo>
                <a:cubicBezTo>
                  <a:pt x="7518" y="7220"/>
                  <a:pt x="7839" y="7840"/>
                  <a:pt x="7943" y="8483"/>
                </a:cubicBezTo>
                <a:cubicBezTo>
                  <a:pt x="7989" y="8792"/>
                  <a:pt x="7977" y="9114"/>
                  <a:pt x="7908" y="9435"/>
                </a:cubicBezTo>
                <a:cubicBezTo>
                  <a:pt x="7862" y="9596"/>
                  <a:pt x="7816" y="9745"/>
                  <a:pt x="7748" y="9894"/>
                </a:cubicBezTo>
                <a:cubicBezTo>
                  <a:pt x="7679" y="10055"/>
                  <a:pt x="7598" y="10204"/>
                  <a:pt x="7507" y="10353"/>
                </a:cubicBezTo>
                <a:cubicBezTo>
                  <a:pt x="7082" y="10950"/>
                  <a:pt x="6542" y="11455"/>
                  <a:pt x="5923" y="11845"/>
                </a:cubicBezTo>
                <a:cubicBezTo>
                  <a:pt x="5280" y="12270"/>
                  <a:pt x="4591" y="12626"/>
                  <a:pt x="3880" y="12913"/>
                </a:cubicBezTo>
                <a:cubicBezTo>
                  <a:pt x="3157" y="13211"/>
                  <a:pt x="2422" y="13475"/>
                  <a:pt x="1665" y="13693"/>
                </a:cubicBezTo>
                <a:cubicBezTo>
                  <a:pt x="2445" y="13567"/>
                  <a:pt x="3214" y="13406"/>
                  <a:pt x="3983" y="13200"/>
                </a:cubicBezTo>
                <a:cubicBezTo>
                  <a:pt x="4752" y="13005"/>
                  <a:pt x="5509" y="12729"/>
                  <a:pt x="6233" y="12373"/>
                </a:cubicBezTo>
                <a:cubicBezTo>
                  <a:pt x="6600" y="12201"/>
                  <a:pt x="6956" y="11995"/>
                  <a:pt x="7288" y="11754"/>
                </a:cubicBezTo>
                <a:cubicBezTo>
                  <a:pt x="7644" y="11513"/>
                  <a:pt x="7954" y="11226"/>
                  <a:pt x="8241" y="10904"/>
                </a:cubicBezTo>
                <a:cubicBezTo>
                  <a:pt x="8379" y="10732"/>
                  <a:pt x="8517" y="10560"/>
                  <a:pt x="8631" y="10365"/>
                </a:cubicBezTo>
                <a:cubicBezTo>
                  <a:pt x="8746" y="10170"/>
                  <a:pt x="8849" y="9963"/>
                  <a:pt x="8930" y="9757"/>
                </a:cubicBezTo>
                <a:cubicBezTo>
                  <a:pt x="9090" y="9320"/>
                  <a:pt x="9171" y="8861"/>
                  <a:pt x="9159" y="8391"/>
                </a:cubicBezTo>
                <a:cubicBezTo>
                  <a:pt x="9148" y="7932"/>
                  <a:pt x="9079" y="7484"/>
                  <a:pt x="8930" y="7048"/>
                </a:cubicBezTo>
                <a:cubicBezTo>
                  <a:pt x="8792" y="6623"/>
                  <a:pt x="8620" y="6222"/>
                  <a:pt x="8402" y="5843"/>
                </a:cubicBezTo>
                <a:cubicBezTo>
                  <a:pt x="7977" y="5108"/>
                  <a:pt x="7472" y="4420"/>
                  <a:pt x="6898" y="3788"/>
                </a:cubicBezTo>
                <a:cubicBezTo>
                  <a:pt x="6003" y="2824"/>
                  <a:pt x="5027" y="1941"/>
                  <a:pt x="3972" y="1160"/>
                </a:cubicBezTo>
                <a:lnTo>
                  <a:pt x="4982" y="689"/>
                </a:lnTo>
                <a:lnTo>
                  <a:pt x="0"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116;p60">
            <a:extLst>
              <a:ext uri="{FF2B5EF4-FFF2-40B4-BE49-F238E27FC236}">
                <a16:creationId xmlns:a16="http://schemas.microsoft.com/office/drawing/2014/main" id="{97B15F4F-1C29-10F4-F88E-4E6B8EDCFD36}"/>
              </a:ext>
            </a:extLst>
          </p:cNvPr>
          <p:cNvSpPr/>
          <p:nvPr userDrawn="1"/>
        </p:nvSpPr>
        <p:spPr>
          <a:xfrm>
            <a:off x="7476947" y="3581480"/>
            <a:ext cx="291946" cy="226228"/>
          </a:xfrm>
          <a:custGeom>
            <a:avLst/>
            <a:gdLst/>
            <a:ahLst/>
            <a:cxnLst/>
            <a:rect l="l" t="t" r="r" b="b"/>
            <a:pathLst>
              <a:path w="17734" h="13742" extrusionOk="0">
                <a:moveTo>
                  <a:pt x="17056" y="0"/>
                </a:moveTo>
                <a:cubicBezTo>
                  <a:pt x="16781" y="276"/>
                  <a:pt x="11868" y="5452"/>
                  <a:pt x="11868" y="5452"/>
                </a:cubicBezTo>
                <a:lnTo>
                  <a:pt x="13487" y="5119"/>
                </a:lnTo>
                <a:lnTo>
                  <a:pt x="13487" y="5119"/>
                </a:lnTo>
                <a:cubicBezTo>
                  <a:pt x="13349" y="5658"/>
                  <a:pt x="13200" y="6186"/>
                  <a:pt x="13016" y="6703"/>
                </a:cubicBezTo>
                <a:cubicBezTo>
                  <a:pt x="12741" y="7552"/>
                  <a:pt x="12362" y="8356"/>
                  <a:pt x="11903" y="9125"/>
                </a:cubicBezTo>
                <a:cubicBezTo>
                  <a:pt x="11478" y="9848"/>
                  <a:pt x="10916" y="10490"/>
                  <a:pt x="10262" y="11018"/>
                </a:cubicBezTo>
                <a:cubicBezTo>
                  <a:pt x="9929" y="11271"/>
                  <a:pt x="9584" y="11477"/>
                  <a:pt x="9206" y="11627"/>
                </a:cubicBezTo>
                <a:cubicBezTo>
                  <a:pt x="8815" y="11787"/>
                  <a:pt x="8414" y="11891"/>
                  <a:pt x="7989" y="11948"/>
                </a:cubicBezTo>
                <a:cubicBezTo>
                  <a:pt x="7676" y="11989"/>
                  <a:pt x="7363" y="12010"/>
                  <a:pt x="7051" y="12010"/>
                </a:cubicBezTo>
                <a:cubicBezTo>
                  <a:pt x="5542" y="12010"/>
                  <a:pt x="4063" y="11532"/>
                  <a:pt x="2836" y="10628"/>
                </a:cubicBezTo>
                <a:cubicBezTo>
                  <a:pt x="2078" y="10054"/>
                  <a:pt x="1447" y="9331"/>
                  <a:pt x="976" y="8493"/>
                </a:cubicBezTo>
                <a:cubicBezTo>
                  <a:pt x="735" y="8069"/>
                  <a:pt x="529" y="7621"/>
                  <a:pt x="368" y="7162"/>
                </a:cubicBezTo>
                <a:cubicBezTo>
                  <a:pt x="219" y="6691"/>
                  <a:pt x="93" y="6221"/>
                  <a:pt x="1" y="5727"/>
                </a:cubicBezTo>
                <a:lnTo>
                  <a:pt x="1" y="5727"/>
                </a:lnTo>
                <a:cubicBezTo>
                  <a:pt x="12" y="6232"/>
                  <a:pt x="70" y="6726"/>
                  <a:pt x="150" y="7219"/>
                </a:cubicBezTo>
                <a:cubicBezTo>
                  <a:pt x="253" y="7724"/>
                  <a:pt x="391" y="8218"/>
                  <a:pt x="575" y="8688"/>
                </a:cubicBezTo>
                <a:cubicBezTo>
                  <a:pt x="953" y="9664"/>
                  <a:pt x="1516" y="10559"/>
                  <a:pt x="2250" y="11305"/>
                </a:cubicBezTo>
                <a:cubicBezTo>
                  <a:pt x="2996" y="12063"/>
                  <a:pt x="3903" y="12671"/>
                  <a:pt x="4890" y="13084"/>
                </a:cubicBezTo>
                <a:cubicBezTo>
                  <a:pt x="5900" y="13497"/>
                  <a:pt x="6990" y="13727"/>
                  <a:pt x="8081" y="13738"/>
                </a:cubicBezTo>
                <a:cubicBezTo>
                  <a:pt x="8147" y="13740"/>
                  <a:pt x="8212" y="13741"/>
                  <a:pt x="8278" y="13741"/>
                </a:cubicBezTo>
                <a:cubicBezTo>
                  <a:pt x="9391" y="13741"/>
                  <a:pt x="10479" y="13465"/>
                  <a:pt x="11444" y="12923"/>
                </a:cubicBezTo>
                <a:cubicBezTo>
                  <a:pt x="12454" y="12361"/>
                  <a:pt x="13337" y="11615"/>
                  <a:pt x="14072" y="10731"/>
                </a:cubicBezTo>
                <a:cubicBezTo>
                  <a:pt x="14772" y="9882"/>
                  <a:pt x="15392" y="8964"/>
                  <a:pt x="15897" y="7977"/>
                </a:cubicBezTo>
                <a:cubicBezTo>
                  <a:pt x="16138" y="7518"/>
                  <a:pt x="16367" y="7036"/>
                  <a:pt x="16574" y="6542"/>
                </a:cubicBezTo>
                <a:cubicBezTo>
                  <a:pt x="17120" y="7203"/>
                  <a:pt x="17637" y="7798"/>
                  <a:pt x="17721" y="7798"/>
                </a:cubicBezTo>
                <a:cubicBezTo>
                  <a:pt x="17729" y="7798"/>
                  <a:pt x="17733" y="7792"/>
                  <a:pt x="17733" y="7782"/>
                </a:cubicBezTo>
                <a:cubicBezTo>
                  <a:pt x="17733" y="7506"/>
                  <a:pt x="17056" y="0"/>
                  <a:pt x="1705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117;p60">
            <a:extLst>
              <a:ext uri="{FF2B5EF4-FFF2-40B4-BE49-F238E27FC236}">
                <a16:creationId xmlns:a16="http://schemas.microsoft.com/office/drawing/2014/main" id="{A9873547-C47D-F0A7-FC2C-549A8127E719}"/>
              </a:ext>
            </a:extLst>
          </p:cNvPr>
          <p:cNvSpPr/>
          <p:nvPr userDrawn="1"/>
        </p:nvSpPr>
        <p:spPr>
          <a:xfrm>
            <a:off x="7245900" y="3104449"/>
            <a:ext cx="290794" cy="161563"/>
          </a:xfrm>
          <a:custGeom>
            <a:avLst/>
            <a:gdLst/>
            <a:ahLst/>
            <a:cxnLst/>
            <a:rect l="l" t="t" r="r" b="b"/>
            <a:pathLst>
              <a:path w="17664" h="9814" extrusionOk="0">
                <a:moveTo>
                  <a:pt x="17664" y="0"/>
                </a:moveTo>
                <a:lnTo>
                  <a:pt x="17664" y="0"/>
                </a:lnTo>
                <a:cubicBezTo>
                  <a:pt x="17526" y="0"/>
                  <a:pt x="12889" y="2869"/>
                  <a:pt x="12889" y="2869"/>
                </a:cubicBezTo>
                <a:lnTo>
                  <a:pt x="14312" y="2789"/>
                </a:lnTo>
                <a:lnTo>
                  <a:pt x="14312" y="2789"/>
                </a:lnTo>
                <a:lnTo>
                  <a:pt x="11856" y="6129"/>
                </a:lnTo>
                <a:lnTo>
                  <a:pt x="11076" y="7185"/>
                </a:lnTo>
                <a:lnTo>
                  <a:pt x="10685" y="7713"/>
                </a:lnTo>
                <a:lnTo>
                  <a:pt x="10640" y="7770"/>
                </a:lnTo>
                <a:cubicBezTo>
                  <a:pt x="10628" y="7793"/>
                  <a:pt x="10617" y="7805"/>
                  <a:pt x="10605" y="7828"/>
                </a:cubicBezTo>
                <a:lnTo>
                  <a:pt x="10571" y="7873"/>
                </a:lnTo>
                <a:cubicBezTo>
                  <a:pt x="10548" y="7908"/>
                  <a:pt x="10525" y="7942"/>
                  <a:pt x="10502" y="7988"/>
                </a:cubicBezTo>
                <a:cubicBezTo>
                  <a:pt x="10456" y="8057"/>
                  <a:pt x="10387" y="8126"/>
                  <a:pt x="10307" y="8160"/>
                </a:cubicBezTo>
                <a:cubicBezTo>
                  <a:pt x="10286" y="8163"/>
                  <a:pt x="10265" y="8164"/>
                  <a:pt x="10245" y="8164"/>
                </a:cubicBezTo>
                <a:cubicBezTo>
                  <a:pt x="10174" y="8164"/>
                  <a:pt x="10105" y="8148"/>
                  <a:pt x="10043" y="8103"/>
                </a:cubicBezTo>
                <a:cubicBezTo>
                  <a:pt x="9962" y="8046"/>
                  <a:pt x="9894" y="7988"/>
                  <a:pt x="9825" y="7919"/>
                </a:cubicBezTo>
                <a:cubicBezTo>
                  <a:pt x="9664" y="7770"/>
                  <a:pt x="9492" y="7598"/>
                  <a:pt x="9331" y="7449"/>
                </a:cubicBezTo>
                <a:cubicBezTo>
                  <a:pt x="8642" y="6818"/>
                  <a:pt x="7862" y="6290"/>
                  <a:pt x="7013" y="5911"/>
                </a:cubicBezTo>
                <a:cubicBezTo>
                  <a:pt x="6318" y="5583"/>
                  <a:pt x="5555" y="5415"/>
                  <a:pt x="4786" y="5415"/>
                </a:cubicBezTo>
                <a:cubicBezTo>
                  <a:pt x="4614" y="5415"/>
                  <a:pt x="4441" y="5424"/>
                  <a:pt x="4270" y="5440"/>
                </a:cubicBezTo>
                <a:cubicBezTo>
                  <a:pt x="3363" y="5544"/>
                  <a:pt x="2491" y="5899"/>
                  <a:pt x="1768" y="6462"/>
                </a:cubicBezTo>
                <a:cubicBezTo>
                  <a:pt x="1079" y="7013"/>
                  <a:pt x="482" y="7667"/>
                  <a:pt x="0" y="8401"/>
                </a:cubicBezTo>
                <a:cubicBezTo>
                  <a:pt x="551" y="7736"/>
                  <a:pt x="1217" y="7173"/>
                  <a:pt x="1951" y="6726"/>
                </a:cubicBezTo>
                <a:cubicBezTo>
                  <a:pt x="2663" y="6290"/>
                  <a:pt x="3478" y="6060"/>
                  <a:pt x="4316" y="6060"/>
                </a:cubicBezTo>
                <a:cubicBezTo>
                  <a:pt x="5119" y="6083"/>
                  <a:pt x="5899" y="6324"/>
                  <a:pt x="6588" y="6749"/>
                </a:cubicBezTo>
                <a:cubicBezTo>
                  <a:pt x="7288" y="7173"/>
                  <a:pt x="7908" y="7713"/>
                  <a:pt x="8436" y="8333"/>
                </a:cubicBezTo>
                <a:cubicBezTo>
                  <a:pt x="8562" y="8482"/>
                  <a:pt x="8688" y="8642"/>
                  <a:pt x="8815" y="8803"/>
                </a:cubicBezTo>
                <a:cubicBezTo>
                  <a:pt x="9010" y="9079"/>
                  <a:pt x="9251" y="9320"/>
                  <a:pt x="9515" y="9526"/>
                </a:cubicBezTo>
                <a:cubicBezTo>
                  <a:pt x="9755" y="9712"/>
                  <a:pt x="10057" y="9814"/>
                  <a:pt x="10362" y="9814"/>
                </a:cubicBezTo>
                <a:cubicBezTo>
                  <a:pt x="10378" y="9814"/>
                  <a:pt x="10394" y="9814"/>
                  <a:pt x="10410" y="9813"/>
                </a:cubicBezTo>
                <a:cubicBezTo>
                  <a:pt x="10731" y="9790"/>
                  <a:pt x="11041" y="9664"/>
                  <a:pt x="11294" y="9457"/>
                </a:cubicBezTo>
                <a:cubicBezTo>
                  <a:pt x="11420" y="9343"/>
                  <a:pt x="11546" y="9228"/>
                  <a:pt x="11661" y="9102"/>
                </a:cubicBezTo>
                <a:lnTo>
                  <a:pt x="11845" y="8906"/>
                </a:lnTo>
                <a:lnTo>
                  <a:pt x="11914" y="8826"/>
                </a:lnTo>
                <a:lnTo>
                  <a:pt x="11971" y="8769"/>
                </a:lnTo>
                <a:lnTo>
                  <a:pt x="12419" y="8298"/>
                </a:lnTo>
                <a:lnTo>
                  <a:pt x="13314" y="7346"/>
                </a:lnTo>
                <a:lnTo>
                  <a:pt x="16217" y="4270"/>
                </a:lnTo>
                <a:cubicBezTo>
                  <a:pt x="16383" y="5064"/>
                  <a:pt x="16559" y="5869"/>
                  <a:pt x="16572" y="5869"/>
                </a:cubicBezTo>
                <a:cubicBezTo>
                  <a:pt x="16573" y="5869"/>
                  <a:pt x="16573" y="5868"/>
                  <a:pt x="16573" y="5865"/>
                </a:cubicBezTo>
                <a:cubicBezTo>
                  <a:pt x="16573" y="5727"/>
                  <a:pt x="17664" y="0"/>
                  <a:pt x="1766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118;p60">
            <a:extLst>
              <a:ext uri="{FF2B5EF4-FFF2-40B4-BE49-F238E27FC236}">
                <a16:creationId xmlns:a16="http://schemas.microsoft.com/office/drawing/2014/main" id="{E3121903-D9BB-C49C-CCBB-4B8533021D7C}"/>
              </a:ext>
            </a:extLst>
          </p:cNvPr>
          <p:cNvSpPr/>
          <p:nvPr userDrawn="1"/>
        </p:nvSpPr>
        <p:spPr>
          <a:xfrm>
            <a:off x="7291781" y="3286307"/>
            <a:ext cx="175161" cy="197632"/>
          </a:xfrm>
          <a:custGeom>
            <a:avLst/>
            <a:gdLst/>
            <a:ahLst/>
            <a:cxnLst/>
            <a:rect l="l" t="t" r="r" b="b"/>
            <a:pathLst>
              <a:path w="10640" h="12005" extrusionOk="0">
                <a:moveTo>
                  <a:pt x="4729" y="1"/>
                </a:moveTo>
                <a:lnTo>
                  <a:pt x="5865" y="678"/>
                </a:lnTo>
                <a:cubicBezTo>
                  <a:pt x="4901" y="1045"/>
                  <a:pt x="3983" y="1516"/>
                  <a:pt x="3122" y="2078"/>
                </a:cubicBezTo>
                <a:cubicBezTo>
                  <a:pt x="2835" y="2273"/>
                  <a:pt x="2559" y="2480"/>
                  <a:pt x="2296" y="2698"/>
                </a:cubicBezTo>
                <a:cubicBezTo>
                  <a:pt x="2227" y="2755"/>
                  <a:pt x="2158" y="2813"/>
                  <a:pt x="2100" y="2870"/>
                </a:cubicBezTo>
                <a:cubicBezTo>
                  <a:pt x="2032" y="2939"/>
                  <a:pt x="1963" y="2997"/>
                  <a:pt x="1905" y="3054"/>
                </a:cubicBezTo>
                <a:lnTo>
                  <a:pt x="1710" y="3249"/>
                </a:lnTo>
                <a:cubicBezTo>
                  <a:pt x="1653" y="3306"/>
                  <a:pt x="1595" y="3375"/>
                  <a:pt x="1538" y="3444"/>
                </a:cubicBezTo>
                <a:cubicBezTo>
                  <a:pt x="1469" y="3513"/>
                  <a:pt x="1412" y="3582"/>
                  <a:pt x="1366" y="3651"/>
                </a:cubicBezTo>
                <a:cubicBezTo>
                  <a:pt x="1308" y="3720"/>
                  <a:pt x="1251" y="3800"/>
                  <a:pt x="1194" y="3869"/>
                </a:cubicBezTo>
                <a:cubicBezTo>
                  <a:pt x="1090" y="4007"/>
                  <a:pt x="987" y="4156"/>
                  <a:pt x="895" y="4305"/>
                </a:cubicBezTo>
                <a:cubicBezTo>
                  <a:pt x="803" y="4466"/>
                  <a:pt x="712" y="4615"/>
                  <a:pt x="631" y="4775"/>
                </a:cubicBezTo>
                <a:cubicBezTo>
                  <a:pt x="539" y="4936"/>
                  <a:pt x="471" y="5097"/>
                  <a:pt x="402" y="5269"/>
                </a:cubicBezTo>
                <a:cubicBezTo>
                  <a:pt x="264" y="5602"/>
                  <a:pt x="161" y="5958"/>
                  <a:pt x="92" y="6313"/>
                </a:cubicBezTo>
                <a:cubicBezTo>
                  <a:pt x="23" y="6681"/>
                  <a:pt x="0" y="7048"/>
                  <a:pt x="23" y="7427"/>
                </a:cubicBezTo>
                <a:cubicBezTo>
                  <a:pt x="57" y="8173"/>
                  <a:pt x="298" y="8907"/>
                  <a:pt x="712" y="9527"/>
                </a:cubicBezTo>
                <a:cubicBezTo>
                  <a:pt x="1102" y="10124"/>
                  <a:pt x="1618" y="10629"/>
                  <a:pt x="2215" y="11019"/>
                </a:cubicBezTo>
                <a:cubicBezTo>
                  <a:pt x="2801" y="11386"/>
                  <a:pt x="3432" y="11662"/>
                  <a:pt x="4097" y="11823"/>
                </a:cubicBezTo>
                <a:cubicBezTo>
                  <a:pt x="4586" y="11942"/>
                  <a:pt x="5094" y="12005"/>
                  <a:pt x="5597" y="12005"/>
                </a:cubicBezTo>
                <a:cubicBezTo>
                  <a:pt x="5767" y="12005"/>
                  <a:pt x="5937" y="11998"/>
                  <a:pt x="6106" y="11983"/>
                </a:cubicBezTo>
                <a:cubicBezTo>
                  <a:pt x="6783" y="11926"/>
                  <a:pt x="7449" y="11731"/>
                  <a:pt x="8046" y="11432"/>
                </a:cubicBezTo>
                <a:cubicBezTo>
                  <a:pt x="8654" y="11122"/>
                  <a:pt x="9182" y="10698"/>
                  <a:pt x="9607" y="10170"/>
                </a:cubicBezTo>
                <a:cubicBezTo>
                  <a:pt x="10043" y="9653"/>
                  <a:pt x="10341" y="9045"/>
                  <a:pt x="10502" y="8391"/>
                </a:cubicBezTo>
                <a:cubicBezTo>
                  <a:pt x="10639" y="7748"/>
                  <a:pt x="10628" y="7071"/>
                  <a:pt x="10444" y="6440"/>
                </a:cubicBezTo>
                <a:cubicBezTo>
                  <a:pt x="10272" y="5808"/>
                  <a:pt x="9939" y="5235"/>
                  <a:pt x="9457" y="4787"/>
                </a:cubicBezTo>
                <a:cubicBezTo>
                  <a:pt x="8987" y="4351"/>
                  <a:pt x="8401" y="4064"/>
                  <a:pt x="7759" y="3949"/>
                </a:cubicBezTo>
                <a:cubicBezTo>
                  <a:pt x="7575" y="3915"/>
                  <a:pt x="7390" y="3898"/>
                  <a:pt x="7206" y="3898"/>
                </a:cubicBezTo>
                <a:cubicBezTo>
                  <a:pt x="6769" y="3898"/>
                  <a:pt x="6337" y="3993"/>
                  <a:pt x="5934" y="4179"/>
                </a:cubicBezTo>
                <a:cubicBezTo>
                  <a:pt x="6268" y="4052"/>
                  <a:pt x="6623" y="3987"/>
                  <a:pt x="6978" y="3987"/>
                </a:cubicBezTo>
                <a:cubicBezTo>
                  <a:pt x="7232" y="3987"/>
                  <a:pt x="7487" y="4020"/>
                  <a:pt x="7736" y="4087"/>
                </a:cubicBezTo>
                <a:cubicBezTo>
                  <a:pt x="8321" y="4236"/>
                  <a:pt x="8849" y="4546"/>
                  <a:pt x="9262" y="4982"/>
                </a:cubicBezTo>
                <a:cubicBezTo>
                  <a:pt x="9652" y="5418"/>
                  <a:pt x="9928" y="5958"/>
                  <a:pt x="10031" y="6531"/>
                </a:cubicBezTo>
                <a:cubicBezTo>
                  <a:pt x="10146" y="7105"/>
                  <a:pt x="10123" y="7702"/>
                  <a:pt x="9951" y="8253"/>
                </a:cubicBezTo>
                <a:cubicBezTo>
                  <a:pt x="9790" y="8804"/>
                  <a:pt x="9492" y="9298"/>
                  <a:pt x="9090" y="9711"/>
                </a:cubicBezTo>
                <a:cubicBezTo>
                  <a:pt x="8700" y="10124"/>
                  <a:pt x="8229" y="10445"/>
                  <a:pt x="7701" y="10663"/>
                </a:cubicBezTo>
                <a:cubicBezTo>
                  <a:pt x="7185" y="10881"/>
                  <a:pt x="6622" y="10996"/>
                  <a:pt x="6060" y="10996"/>
                </a:cubicBezTo>
                <a:cubicBezTo>
                  <a:pt x="5498" y="10996"/>
                  <a:pt x="4935" y="10916"/>
                  <a:pt x="4396" y="10744"/>
                </a:cubicBezTo>
                <a:cubicBezTo>
                  <a:pt x="3879" y="10571"/>
                  <a:pt x="3386" y="10308"/>
                  <a:pt x="2938" y="9975"/>
                </a:cubicBezTo>
                <a:cubicBezTo>
                  <a:pt x="2525" y="9665"/>
                  <a:pt x="2169" y="9263"/>
                  <a:pt x="1905" y="8804"/>
                </a:cubicBezTo>
                <a:cubicBezTo>
                  <a:pt x="1676" y="8368"/>
                  <a:pt x="1549" y="7886"/>
                  <a:pt x="1561" y="7392"/>
                </a:cubicBezTo>
                <a:cubicBezTo>
                  <a:pt x="1572" y="7140"/>
                  <a:pt x="1607" y="6899"/>
                  <a:pt x="1676" y="6658"/>
                </a:cubicBezTo>
                <a:cubicBezTo>
                  <a:pt x="1745" y="6417"/>
                  <a:pt x="1825" y="6176"/>
                  <a:pt x="1951" y="5946"/>
                </a:cubicBezTo>
                <a:cubicBezTo>
                  <a:pt x="1997" y="5820"/>
                  <a:pt x="2066" y="5717"/>
                  <a:pt x="2135" y="5602"/>
                </a:cubicBezTo>
                <a:cubicBezTo>
                  <a:pt x="2192" y="5487"/>
                  <a:pt x="2273" y="5384"/>
                  <a:pt x="2353" y="5280"/>
                </a:cubicBezTo>
                <a:cubicBezTo>
                  <a:pt x="2422" y="5177"/>
                  <a:pt x="2514" y="5074"/>
                  <a:pt x="2594" y="4971"/>
                </a:cubicBezTo>
                <a:cubicBezTo>
                  <a:pt x="2640" y="4925"/>
                  <a:pt x="2686" y="4879"/>
                  <a:pt x="2732" y="4833"/>
                </a:cubicBezTo>
                <a:cubicBezTo>
                  <a:pt x="2778" y="4787"/>
                  <a:pt x="2812" y="4741"/>
                  <a:pt x="2869" y="4684"/>
                </a:cubicBezTo>
                <a:cubicBezTo>
                  <a:pt x="2927" y="4638"/>
                  <a:pt x="2961" y="4592"/>
                  <a:pt x="3019" y="4557"/>
                </a:cubicBezTo>
                <a:lnTo>
                  <a:pt x="3156" y="4431"/>
                </a:lnTo>
                <a:cubicBezTo>
                  <a:pt x="3214" y="4385"/>
                  <a:pt x="3260" y="4339"/>
                  <a:pt x="3317" y="4305"/>
                </a:cubicBezTo>
                <a:cubicBezTo>
                  <a:pt x="3363" y="4259"/>
                  <a:pt x="3420" y="4225"/>
                  <a:pt x="3478" y="4179"/>
                </a:cubicBezTo>
                <a:cubicBezTo>
                  <a:pt x="3696" y="4018"/>
                  <a:pt x="3925" y="3880"/>
                  <a:pt x="4166" y="3743"/>
                </a:cubicBezTo>
                <a:cubicBezTo>
                  <a:pt x="5004" y="3295"/>
                  <a:pt x="5888" y="2928"/>
                  <a:pt x="6795" y="2664"/>
                </a:cubicBezTo>
                <a:lnTo>
                  <a:pt x="6795" y="2664"/>
                </a:lnTo>
                <a:lnTo>
                  <a:pt x="6611" y="3846"/>
                </a:lnTo>
                <a:lnTo>
                  <a:pt x="9790" y="253"/>
                </a:lnTo>
                <a:cubicBezTo>
                  <a:pt x="9618" y="253"/>
                  <a:pt x="4729" y="1"/>
                  <a:pt x="472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119;p60">
            <a:extLst>
              <a:ext uri="{FF2B5EF4-FFF2-40B4-BE49-F238E27FC236}">
                <a16:creationId xmlns:a16="http://schemas.microsoft.com/office/drawing/2014/main" id="{3B0DFA4A-0CB4-5A1B-A7B0-AD6B114FB54F}"/>
              </a:ext>
            </a:extLst>
          </p:cNvPr>
          <p:cNvSpPr/>
          <p:nvPr userDrawn="1"/>
        </p:nvSpPr>
        <p:spPr>
          <a:xfrm>
            <a:off x="7255436" y="3638412"/>
            <a:ext cx="191426" cy="214342"/>
          </a:xfrm>
          <a:custGeom>
            <a:avLst/>
            <a:gdLst/>
            <a:ahLst/>
            <a:cxnLst/>
            <a:rect l="l" t="t" r="r" b="b"/>
            <a:pathLst>
              <a:path w="11628" h="13020" extrusionOk="0">
                <a:moveTo>
                  <a:pt x="5642" y="1"/>
                </a:moveTo>
                <a:cubicBezTo>
                  <a:pt x="5575" y="1"/>
                  <a:pt x="5508" y="2"/>
                  <a:pt x="5441" y="4"/>
                </a:cubicBezTo>
                <a:cubicBezTo>
                  <a:pt x="4787" y="27"/>
                  <a:pt x="4132" y="165"/>
                  <a:pt x="3524" y="417"/>
                </a:cubicBezTo>
                <a:cubicBezTo>
                  <a:pt x="2342" y="922"/>
                  <a:pt x="1343" y="1806"/>
                  <a:pt x="724" y="2931"/>
                </a:cubicBezTo>
                <a:cubicBezTo>
                  <a:pt x="414" y="3482"/>
                  <a:pt x="207" y="4090"/>
                  <a:pt x="104" y="4710"/>
                </a:cubicBezTo>
                <a:cubicBezTo>
                  <a:pt x="1" y="5341"/>
                  <a:pt x="69" y="5984"/>
                  <a:pt x="322" y="6569"/>
                </a:cubicBezTo>
                <a:cubicBezTo>
                  <a:pt x="586" y="7143"/>
                  <a:pt x="1034" y="7602"/>
                  <a:pt x="1607" y="7866"/>
                </a:cubicBezTo>
                <a:cubicBezTo>
                  <a:pt x="1960" y="8035"/>
                  <a:pt x="2346" y="8124"/>
                  <a:pt x="2731" y="8124"/>
                </a:cubicBezTo>
                <a:cubicBezTo>
                  <a:pt x="2948" y="8124"/>
                  <a:pt x="3164" y="8096"/>
                  <a:pt x="3375" y="8038"/>
                </a:cubicBezTo>
                <a:lnTo>
                  <a:pt x="3375" y="8038"/>
                </a:lnTo>
                <a:cubicBezTo>
                  <a:pt x="3236" y="8064"/>
                  <a:pt x="3096" y="8076"/>
                  <a:pt x="2957" y="8076"/>
                </a:cubicBezTo>
                <a:cubicBezTo>
                  <a:pt x="1916" y="8076"/>
                  <a:pt x="923" y="7386"/>
                  <a:pt x="609" y="6454"/>
                </a:cubicBezTo>
                <a:cubicBezTo>
                  <a:pt x="437" y="5915"/>
                  <a:pt x="425" y="5341"/>
                  <a:pt x="563" y="4790"/>
                </a:cubicBezTo>
                <a:cubicBezTo>
                  <a:pt x="701" y="4251"/>
                  <a:pt x="930" y="3734"/>
                  <a:pt x="1252" y="3264"/>
                </a:cubicBezTo>
                <a:cubicBezTo>
                  <a:pt x="1871" y="2345"/>
                  <a:pt x="2790" y="1657"/>
                  <a:pt x="3846" y="1313"/>
                </a:cubicBezTo>
                <a:cubicBezTo>
                  <a:pt x="4297" y="1172"/>
                  <a:pt x="4758" y="1102"/>
                  <a:pt x="5228" y="1102"/>
                </a:cubicBezTo>
                <a:cubicBezTo>
                  <a:pt x="5295" y="1102"/>
                  <a:pt x="5362" y="1103"/>
                  <a:pt x="5429" y="1106"/>
                </a:cubicBezTo>
                <a:cubicBezTo>
                  <a:pt x="5957" y="1140"/>
                  <a:pt x="6485" y="1255"/>
                  <a:pt x="6967" y="1462"/>
                </a:cubicBezTo>
                <a:cubicBezTo>
                  <a:pt x="7461" y="1657"/>
                  <a:pt x="7908" y="1932"/>
                  <a:pt x="8299" y="2277"/>
                </a:cubicBezTo>
                <a:cubicBezTo>
                  <a:pt x="8677" y="2609"/>
                  <a:pt x="8999" y="3011"/>
                  <a:pt x="9240" y="3459"/>
                </a:cubicBezTo>
                <a:cubicBezTo>
                  <a:pt x="9699" y="4354"/>
                  <a:pt x="9860" y="5375"/>
                  <a:pt x="9676" y="6374"/>
                </a:cubicBezTo>
                <a:cubicBezTo>
                  <a:pt x="9584" y="6845"/>
                  <a:pt x="9423" y="7292"/>
                  <a:pt x="9171" y="7705"/>
                </a:cubicBezTo>
                <a:cubicBezTo>
                  <a:pt x="8930" y="8119"/>
                  <a:pt x="8609" y="8474"/>
                  <a:pt x="8241" y="8773"/>
                </a:cubicBezTo>
                <a:cubicBezTo>
                  <a:pt x="7874" y="9071"/>
                  <a:pt x="7472" y="9312"/>
                  <a:pt x="7025" y="9473"/>
                </a:cubicBezTo>
                <a:cubicBezTo>
                  <a:pt x="6818" y="9553"/>
                  <a:pt x="6600" y="9611"/>
                  <a:pt x="6382" y="9656"/>
                </a:cubicBezTo>
                <a:lnTo>
                  <a:pt x="6623" y="8417"/>
                </a:lnTo>
                <a:lnTo>
                  <a:pt x="1539" y="11872"/>
                </a:lnTo>
                <a:lnTo>
                  <a:pt x="7300" y="13019"/>
                </a:lnTo>
                <a:lnTo>
                  <a:pt x="6807" y="12067"/>
                </a:lnTo>
                <a:cubicBezTo>
                  <a:pt x="7208" y="11963"/>
                  <a:pt x="7599" y="11826"/>
                  <a:pt x="7977" y="11642"/>
                </a:cubicBezTo>
                <a:cubicBezTo>
                  <a:pt x="8632" y="11321"/>
                  <a:pt x="9228" y="10907"/>
                  <a:pt x="9745" y="10402"/>
                </a:cubicBezTo>
                <a:cubicBezTo>
                  <a:pt x="10261" y="9897"/>
                  <a:pt x="10686" y="9312"/>
                  <a:pt x="10996" y="8669"/>
                </a:cubicBezTo>
                <a:cubicBezTo>
                  <a:pt x="11306" y="8027"/>
                  <a:pt x="11501" y="7327"/>
                  <a:pt x="11558" y="6615"/>
                </a:cubicBezTo>
                <a:cubicBezTo>
                  <a:pt x="11627" y="5926"/>
                  <a:pt x="11570" y="5226"/>
                  <a:pt x="11409" y="4549"/>
                </a:cubicBezTo>
                <a:cubicBezTo>
                  <a:pt x="11248" y="3872"/>
                  <a:pt x="10973" y="3229"/>
                  <a:pt x="10594" y="2655"/>
                </a:cubicBezTo>
                <a:cubicBezTo>
                  <a:pt x="10215" y="2081"/>
                  <a:pt x="9745" y="1576"/>
                  <a:pt x="9194" y="1163"/>
                </a:cubicBezTo>
                <a:cubicBezTo>
                  <a:pt x="8643" y="773"/>
                  <a:pt x="8046" y="475"/>
                  <a:pt x="7403" y="268"/>
                </a:cubicBezTo>
                <a:cubicBezTo>
                  <a:pt x="6836" y="93"/>
                  <a:pt x="6240" y="1"/>
                  <a:pt x="5642"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120;p60">
            <a:extLst>
              <a:ext uri="{FF2B5EF4-FFF2-40B4-BE49-F238E27FC236}">
                <a16:creationId xmlns:a16="http://schemas.microsoft.com/office/drawing/2014/main" id="{DF00192A-222F-8195-C008-B73CCB6C0EF9}"/>
              </a:ext>
            </a:extLst>
          </p:cNvPr>
          <p:cNvSpPr/>
          <p:nvPr userDrawn="1"/>
        </p:nvSpPr>
        <p:spPr>
          <a:xfrm rot="5756195">
            <a:off x="7245875" y="2936157"/>
            <a:ext cx="266961" cy="192558"/>
          </a:xfrm>
          <a:custGeom>
            <a:avLst/>
            <a:gdLst/>
            <a:ahLst/>
            <a:cxnLst/>
            <a:rect l="l" t="t" r="r" b="b"/>
            <a:pathLst>
              <a:path w="16218" h="11698" extrusionOk="0">
                <a:moveTo>
                  <a:pt x="2458" y="1"/>
                </a:moveTo>
                <a:cubicBezTo>
                  <a:pt x="2457" y="1"/>
                  <a:pt x="2457" y="1"/>
                  <a:pt x="2457" y="2"/>
                </a:cubicBezTo>
                <a:cubicBezTo>
                  <a:pt x="2422" y="117"/>
                  <a:pt x="0" y="4111"/>
                  <a:pt x="0" y="4111"/>
                </a:cubicBezTo>
                <a:lnTo>
                  <a:pt x="1125" y="3687"/>
                </a:lnTo>
                <a:lnTo>
                  <a:pt x="1125" y="3687"/>
                </a:lnTo>
                <a:cubicBezTo>
                  <a:pt x="1114" y="3790"/>
                  <a:pt x="1114" y="3905"/>
                  <a:pt x="1114" y="4019"/>
                </a:cubicBezTo>
                <a:cubicBezTo>
                  <a:pt x="1102" y="4513"/>
                  <a:pt x="1160" y="5006"/>
                  <a:pt x="1252" y="5488"/>
                </a:cubicBezTo>
                <a:cubicBezTo>
                  <a:pt x="1355" y="6005"/>
                  <a:pt x="1527" y="6498"/>
                  <a:pt x="1791" y="6958"/>
                </a:cubicBezTo>
                <a:cubicBezTo>
                  <a:pt x="2055" y="7428"/>
                  <a:pt x="2411" y="7841"/>
                  <a:pt x="2835" y="8163"/>
                </a:cubicBezTo>
                <a:cubicBezTo>
                  <a:pt x="3272" y="8518"/>
                  <a:pt x="3799" y="8737"/>
                  <a:pt x="4350" y="8828"/>
                </a:cubicBezTo>
                <a:cubicBezTo>
                  <a:pt x="4419" y="8840"/>
                  <a:pt x="4488" y="8851"/>
                  <a:pt x="4557" y="8851"/>
                </a:cubicBezTo>
                <a:cubicBezTo>
                  <a:pt x="4637" y="8851"/>
                  <a:pt x="4706" y="8863"/>
                  <a:pt x="4775" y="8863"/>
                </a:cubicBezTo>
                <a:lnTo>
                  <a:pt x="4993" y="8851"/>
                </a:lnTo>
                <a:lnTo>
                  <a:pt x="5200" y="8817"/>
                </a:lnTo>
                <a:lnTo>
                  <a:pt x="5303" y="8805"/>
                </a:lnTo>
                <a:cubicBezTo>
                  <a:pt x="5337" y="8805"/>
                  <a:pt x="5372" y="8782"/>
                  <a:pt x="5406" y="8782"/>
                </a:cubicBezTo>
                <a:lnTo>
                  <a:pt x="5601" y="8725"/>
                </a:lnTo>
                <a:cubicBezTo>
                  <a:pt x="5659" y="8714"/>
                  <a:pt x="5728" y="8691"/>
                  <a:pt x="5785" y="8668"/>
                </a:cubicBezTo>
                <a:cubicBezTo>
                  <a:pt x="5842" y="8645"/>
                  <a:pt x="5911" y="8622"/>
                  <a:pt x="5957" y="8599"/>
                </a:cubicBezTo>
                <a:cubicBezTo>
                  <a:pt x="6382" y="8415"/>
                  <a:pt x="6784" y="8197"/>
                  <a:pt x="7174" y="7945"/>
                </a:cubicBezTo>
                <a:cubicBezTo>
                  <a:pt x="7254" y="7899"/>
                  <a:pt x="7346" y="7841"/>
                  <a:pt x="7438" y="7795"/>
                </a:cubicBezTo>
                <a:lnTo>
                  <a:pt x="7564" y="7727"/>
                </a:lnTo>
                <a:lnTo>
                  <a:pt x="7690" y="7658"/>
                </a:lnTo>
                <a:cubicBezTo>
                  <a:pt x="7782" y="7612"/>
                  <a:pt x="7862" y="7577"/>
                  <a:pt x="7943" y="7543"/>
                </a:cubicBezTo>
                <a:cubicBezTo>
                  <a:pt x="7989" y="7520"/>
                  <a:pt x="8035" y="7508"/>
                  <a:pt x="8069" y="7497"/>
                </a:cubicBezTo>
                <a:cubicBezTo>
                  <a:pt x="8115" y="7486"/>
                  <a:pt x="8149" y="7463"/>
                  <a:pt x="8195" y="7463"/>
                </a:cubicBezTo>
                <a:cubicBezTo>
                  <a:pt x="8335" y="7416"/>
                  <a:pt x="8481" y="7393"/>
                  <a:pt x="8627" y="7393"/>
                </a:cubicBezTo>
                <a:cubicBezTo>
                  <a:pt x="8806" y="7393"/>
                  <a:pt x="8984" y="7428"/>
                  <a:pt x="9148" y="7497"/>
                </a:cubicBezTo>
                <a:cubicBezTo>
                  <a:pt x="9492" y="7635"/>
                  <a:pt x="9791" y="7853"/>
                  <a:pt x="10032" y="8140"/>
                </a:cubicBezTo>
                <a:cubicBezTo>
                  <a:pt x="10571" y="8702"/>
                  <a:pt x="10927" y="9505"/>
                  <a:pt x="11466" y="10217"/>
                </a:cubicBezTo>
                <a:cubicBezTo>
                  <a:pt x="11604" y="10401"/>
                  <a:pt x="11753" y="10573"/>
                  <a:pt x="11914" y="10734"/>
                </a:cubicBezTo>
                <a:cubicBezTo>
                  <a:pt x="11994" y="10814"/>
                  <a:pt x="12086" y="10883"/>
                  <a:pt x="12178" y="10952"/>
                </a:cubicBezTo>
                <a:cubicBezTo>
                  <a:pt x="12258" y="11032"/>
                  <a:pt x="12362" y="11089"/>
                  <a:pt x="12453" y="11158"/>
                </a:cubicBezTo>
                <a:cubicBezTo>
                  <a:pt x="12832" y="11388"/>
                  <a:pt x="13257" y="11548"/>
                  <a:pt x="13704" y="11640"/>
                </a:cubicBezTo>
                <a:cubicBezTo>
                  <a:pt x="13819" y="11663"/>
                  <a:pt x="13922" y="11663"/>
                  <a:pt x="14037" y="11675"/>
                </a:cubicBezTo>
                <a:cubicBezTo>
                  <a:pt x="14140" y="11698"/>
                  <a:pt x="14255" y="11686"/>
                  <a:pt x="14370" y="11698"/>
                </a:cubicBezTo>
                <a:cubicBezTo>
                  <a:pt x="14473" y="11698"/>
                  <a:pt x="14588" y="11698"/>
                  <a:pt x="14691" y="11675"/>
                </a:cubicBezTo>
                <a:cubicBezTo>
                  <a:pt x="14806" y="11663"/>
                  <a:pt x="14909" y="11652"/>
                  <a:pt x="15024" y="11629"/>
                </a:cubicBezTo>
                <a:cubicBezTo>
                  <a:pt x="15449" y="11548"/>
                  <a:pt x="15851" y="11388"/>
                  <a:pt x="16218" y="11147"/>
                </a:cubicBezTo>
                <a:lnTo>
                  <a:pt x="16218" y="11147"/>
                </a:lnTo>
                <a:cubicBezTo>
                  <a:pt x="15839" y="11342"/>
                  <a:pt x="15426" y="11468"/>
                  <a:pt x="15001" y="11503"/>
                </a:cubicBezTo>
                <a:cubicBezTo>
                  <a:pt x="14898" y="11514"/>
                  <a:pt x="14795" y="11514"/>
                  <a:pt x="14691" y="11514"/>
                </a:cubicBezTo>
                <a:cubicBezTo>
                  <a:pt x="14588" y="11514"/>
                  <a:pt x="14473" y="11503"/>
                  <a:pt x="14370" y="11503"/>
                </a:cubicBezTo>
                <a:cubicBezTo>
                  <a:pt x="14267" y="11491"/>
                  <a:pt x="14163" y="11480"/>
                  <a:pt x="14072" y="11457"/>
                </a:cubicBezTo>
                <a:cubicBezTo>
                  <a:pt x="13968" y="11434"/>
                  <a:pt x="13865" y="11411"/>
                  <a:pt x="13762" y="11376"/>
                </a:cubicBezTo>
                <a:cubicBezTo>
                  <a:pt x="13372" y="11273"/>
                  <a:pt x="13004" y="11078"/>
                  <a:pt x="12671" y="10837"/>
                </a:cubicBezTo>
                <a:cubicBezTo>
                  <a:pt x="12603" y="10768"/>
                  <a:pt x="12522" y="10711"/>
                  <a:pt x="12453" y="10642"/>
                </a:cubicBezTo>
                <a:cubicBezTo>
                  <a:pt x="12384" y="10561"/>
                  <a:pt x="12304" y="10493"/>
                  <a:pt x="12247" y="10412"/>
                </a:cubicBezTo>
                <a:cubicBezTo>
                  <a:pt x="12120" y="10263"/>
                  <a:pt x="11994" y="10091"/>
                  <a:pt x="11891" y="9919"/>
                </a:cubicBezTo>
                <a:cubicBezTo>
                  <a:pt x="11684" y="9574"/>
                  <a:pt x="11501" y="9196"/>
                  <a:pt x="11317" y="8805"/>
                </a:cubicBezTo>
                <a:cubicBezTo>
                  <a:pt x="11225" y="8610"/>
                  <a:pt x="11122" y="8415"/>
                  <a:pt x="11019" y="8209"/>
                </a:cubicBezTo>
                <a:cubicBezTo>
                  <a:pt x="10904" y="8013"/>
                  <a:pt x="10778" y="7818"/>
                  <a:pt x="10640" y="7635"/>
                </a:cubicBezTo>
                <a:cubicBezTo>
                  <a:pt x="10342" y="7233"/>
                  <a:pt x="9974" y="6912"/>
                  <a:pt x="9538" y="6671"/>
                </a:cubicBezTo>
                <a:cubicBezTo>
                  <a:pt x="9297" y="6544"/>
                  <a:pt x="9045" y="6464"/>
                  <a:pt x="8781" y="6430"/>
                </a:cubicBezTo>
                <a:cubicBezTo>
                  <a:pt x="8643" y="6407"/>
                  <a:pt x="8505" y="6407"/>
                  <a:pt x="8379" y="6407"/>
                </a:cubicBezTo>
                <a:cubicBezTo>
                  <a:pt x="8310" y="6407"/>
                  <a:pt x="8241" y="6407"/>
                  <a:pt x="8172" y="6418"/>
                </a:cubicBezTo>
                <a:lnTo>
                  <a:pt x="7977" y="6441"/>
                </a:lnTo>
                <a:cubicBezTo>
                  <a:pt x="7920" y="6453"/>
                  <a:pt x="7851" y="6464"/>
                  <a:pt x="7794" y="6487"/>
                </a:cubicBezTo>
                <a:cubicBezTo>
                  <a:pt x="7736" y="6498"/>
                  <a:pt x="7667" y="6510"/>
                  <a:pt x="7610" y="6533"/>
                </a:cubicBezTo>
                <a:cubicBezTo>
                  <a:pt x="7495" y="6567"/>
                  <a:pt x="7369" y="6602"/>
                  <a:pt x="7266" y="6648"/>
                </a:cubicBezTo>
                <a:lnTo>
                  <a:pt x="7093" y="6705"/>
                </a:lnTo>
                <a:lnTo>
                  <a:pt x="6933" y="6774"/>
                </a:lnTo>
                <a:cubicBezTo>
                  <a:pt x="6829" y="6820"/>
                  <a:pt x="6726" y="6866"/>
                  <a:pt x="6634" y="6923"/>
                </a:cubicBezTo>
                <a:cubicBezTo>
                  <a:pt x="6267" y="7095"/>
                  <a:pt x="5900" y="7256"/>
                  <a:pt x="5521" y="7382"/>
                </a:cubicBezTo>
                <a:cubicBezTo>
                  <a:pt x="5475" y="7394"/>
                  <a:pt x="5441" y="7405"/>
                  <a:pt x="5395" y="7417"/>
                </a:cubicBezTo>
                <a:cubicBezTo>
                  <a:pt x="5349" y="7428"/>
                  <a:pt x="5314" y="7440"/>
                  <a:pt x="5269" y="7451"/>
                </a:cubicBezTo>
                <a:lnTo>
                  <a:pt x="5154" y="7463"/>
                </a:lnTo>
                <a:lnTo>
                  <a:pt x="5096" y="7474"/>
                </a:lnTo>
                <a:lnTo>
                  <a:pt x="4924" y="7474"/>
                </a:lnTo>
                <a:lnTo>
                  <a:pt x="4821" y="7463"/>
                </a:lnTo>
                <a:cubicBezTo>
                  <a:pt x="4787" y="7463"/>
                  <a:pt x="4752" y="7451"/>
                  <a:pt x="4718" y="7451"/>
                </a:cubicBezTo>
                <a:cubicBezTo>
                  <a:pt x="4683" y="7440"/>
                  <a:pt x="4649" y="7440"/>
                  <a:pt x="4614" y="7428"/>
                </a:cubicBezTo>
                <a:cubicBezTo>
                  <a:pt x="4316" y="7336"/>
                  <a:pt x="4052" y="7187"/>
                  <a:pt x="3834" y="6969"/>
                </a:cubicBezTo>
                <a:cubicBezTo>
                  <a:pt x="3604" y="6751"/>
                  <a:pt x="3421" y="6476"/>
                  <a:pt x="3294" y="6189"/>
                </a:cubicBezTo>
                <a:cubicBezTo>
                  <a:pt x="3168" y="5867"/>
                  <a:pt x="3088" y="5546"/>
                  <a:pt x="3053" y="5213"/>
                </a:cubicBezTo>
                <a:cubicBezTo>
                  <a:pt x="3019" y="4697"/>
                  <a:pt x="3042" y="4180"/>
                  <a:pt x="3122" y="3664"/>
                </a:cubicBezTo>
                <a:lnTo>
                  <a:pt x="4304" y="4237"/>
                </a:lnTo>
                <a:cubicBezTo>
                  <a:pt x="4304" y="4237"/>
                  <a:pt x="2522" y="1"/>
                  <a:pt x="245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121;p60">
            <a:extLst>
              <a:ext uri="{FF2B5EF4-FFF2-40B4-BE49-F238E27FC236}">
                <a16:creationId xmlns:a16="http://schemas.microsoft.com/office/drawing/2014/main" id="{0ADC8B45-C1B3-5740-86EB-3327CC9C53C7}"/>
              </a:ext>
            </a:extLst>
          </p:cNvPr>
          <p:cNvSpPr/>
          <p:nvPr userDrawn="1"/>
        </p:nvSpPr>
        <p:spPr>
          <a:xfrm>
            <a:off x="7628958" y="4670436"/>
            <a:ext cx="178947" cy="162896"/>
          </a:xfrm>
          <a:custGeom>
            <a:avLst/>
            <a:gdLst/>
            <a:ahLst/>
            <a:cxnLst/>
            <a:rect l="l" t="t" r="r" b="b"/>
            <a:pathLst>
              <a:path w="10870" h="9895" extrusionOk="0">
                <a:moveTo>
                  <a:pt x="10869" y="1"/>
                </a:moveTo>
                <a:lnTo>
                  <a:pt x="10869" y="1"/>
                </a:lnTo>
                <a:cubicBezTo>
                  <a:pt x="9779" y="276"/>
                  <a:pt x="3914" y="1917"/>
                  <a:pt x="3914" y="1917"/>
                </a:cubicBezTo>
                <a:lnTo>
                  <a:pt x="5727" y="2549"/>
                </a:lnTo>
                <a:lnTo>
                  <a:pt x="0" y="9894"/>
                </a:lnTo>
                <a:lnTo>
                  <a:pt x="7736" y="4959"/>
                </a:lnTo>
                <a:cubicBezTo>
                  <a:pt x="8057" y="5847"/>
                  <a:pt x="8368" y="6706"/>
                  <a:pt x="8409" y="6706"/>
                </a:cubicBezTo>
                <a:cubicBezTo>
                  <a:pt x="8411" y="6706"/>
                  <a:pt x="8413" y="6701"/>
                  <a:pt x="8413" y="6692"/>
                </a:cubicBezTo>
                <a:cubicBezTo>
                  <a:pt x="8413" y="6416"/>
                  <a:pt x="10869" y="1"/>
                  <a:pt x="1086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122;p60">
            <a:extLst>
              <a:ext uri="{FF2B5EF4-FFF2-40B4-BE49-F238E27FC236}">
                <a16:creationId xmlns:a16="http://schemas.microsoft.com/office/drawing/2014/main" id="{BFEAD199-129C-3ECD-5B0E-4F8BA79DB61B}"/>
              </a:ext>
            </a:extLst>
          </p:cNvPr>
          <p:cNvSpPr/>
          <p:nvPr userDrawn="1"/>
        </p:nvSpPr>
        <p:spPr>
          <a:xfrm>
            <a:off x="7619599" y="3598484"/>
            <a:ext cx="198" cy="955"/>
          </a:xfrm>
          <a:custGeom>
            <a:avLst/>
            <a:gdLst/>
            <a:ahLst/>
            <a:cxnLst/>
            <a:rect l="l" t="t" r="r" b="b"/>
            <a:pathLst>
              <a:path w="12" h="58" extrusionOk="0">
                <a:moveTo>
                  <a:pt x="0" y="0"/>
                </a:moveTo>
                <a:cubicBezTo>
                  <a:pt x="0" y="7"/>
                  <a:pt x="0" y="27"/>
                  <a:pt x="0" y="57"/>
                </a:cubicBezTo>
                <a:cubicBezTo>
                  <a:pt x="12" y="34"/>
                  <a:pt x="12" y="12"/>
                  <a:pt x="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123;p60">
            <a:extLst>
              <a:ext uri="{FF2B5EF4-FFF2-40B4-BE49-F238E27FC236}">
                <a16:creationId xmlns:a16="http://schemas.microsoft.com/office/drawing/2014/main" id="{2F7FFB4B-BADA-5002-E831-397D352573D0}"/>
              </a:ext>
            </a:extLst>
          </p:cNvPr>
          <p:cNvSpPr/>
          <p:nvPr userDrawn="1"/>
        </p:nvSpPr>
        <p:spPr>
          <a:xfrm>
            <a:off x="7508322" y="3459045"/>
            <a:ext cx="145117" cy="251777"/>
          </a:xfrm>
          <a:custGeom>
            <a:avLst/>
            <a:gdLst/>
            <a:ahLst/>
            <a:cxnLst/>
            <a:rect l="l" t="t" r="r" b="b"/>
            <a:pathLst>
              <a:path w="8815" h="15294" extrusionOk="0">
                <a:moveTo>
                  <a:pt x="0" y="1"/>
                </a:moveTo>
                <a:lnTo>
                  <a:pt x="0" y="1"/>
                </a:lnTo>
                <a:cubicBezTo>
                  <a:pt x="367" y="391"/>
                  <a:pt x="700" y="804"/>
                  <a:pt x="1010" y="1252"/>
                </a:cubicBezTo>
                <a:cubicBezTo>
                  <a:pt x="1308" y="1677"/>
                  <a:pt x="1561" y="2124"/>
                  <a:pt x="1779" y="2595"/>
                </a:cubicBezTo>
                <a:cubicBezTo>
                  <a:pt x="2192" y="3513"/>
                  <a:pt x="2433" y="4500"/>
                  <a:pt x="2502" y="5498"/>
                </a:cubicBezTo>
                <a:cubicBezTo>
                  <a:pt x="2548" y="6003"/>
                  <a:pt x="2559" y="6520"/>
                  <a:pt x="2582" y="7059"/>
                </a:cubicBezTo>
                <a:cubicBezTo>
                  <a:pt x="2594" y="7633"/>
                  <a:pt x="2640" y="8207"/>
                  <a:pt x="2720" y="8781"/>
                </a:cubicBezTo>
                <a:cubicBezTo>
                  <a:pt x="2812" y="9424"/>
                  <a:pt x="2973" y="10055"/>
                  <a:pt x="3214" y="10663"/>
                </a:cubicBezTo>
                <a:cubicBezTo>
                  <a:pt x="3351" y="10985"/>
                  <a:pt x="3501" y="11306"/>
                  <a:pt x="3684" y="11616"/>
                </a:cubicBezTo>
                <a:cubicBezTo>
                  <a:pt x="3087" y="11960"/>
                  <a:pt x="2548" y="12293"/>
                  <a:pt x="2548" y="12293"/>
                </a:cubicBezTo>
                <a:cubicBezTo>
                  <a:pt x="2683" y="12428"/>
                  <a:pt x="8290" y="15293"/>
                  <a:pt x="8660" y="15293"/>
                </a:cubicBezTo>
                <a:cubicBezTo>
                  <a:pt x="8668" y="15293"/>
                  <a:pt x="8674" y="15292"/>
                  <a:pt x="8677" y="15289"/>
                </a:cubicBezTo>
                <a:cubicBezTo>
                  <a:pt x="8815" y="15162"/>
                  <a:pt x="6909" y="9206"/>
                  <a:pt x="6772" y="8540"/>
                </a:cubicBezTo>
                <a:cubicBezTo>
                  <a:pt x="6737" y="8678"/>
                  <a:pt x="6508" y="9056"/>
                  <a:pt x="6232" y="9447"/>
                </a:cubicBezTo>
                <a:cubicBezTo>
                  <a:pt x="6152" y="9366"/>
                  <a:pt x="6060" y="9274"/>
                  <a:pt x="5980" y="9160"/>
                </a:cubicBezTo>
                <a:cubicBezTo>
                  <a:pt x="5716" y="8827"/>
                  <a:pt x="5486" y="8460"/>
                  <a:pt x="5314" y="8069"/>
                </a:cubicBezTo>
                <a:cubicBezTo>
                  <a:pt x="4924" y="7220"/>
                  <a:pt x="4660" y="6153"/>
                  <a:pt x="4247" y="5085"/>
                </a:cubicBezTo>
                <a:cubicBezTo>
                  <a:pt x="3868" y="3995"/>
                  <a:pt x="3283" y="2985"/>
                  <a:pt x="2537" y="2101"/>
                </a:cubicBezTo>
                <a:cubicBezTo>
                  <a:pt x="2169" y="1688"/>
                  <a:pt x="1768" y="1298"/>
                  <a:pt x="1331" y="942"/>
                </a:cubicBezTo>
                <a:cubicBezTo>
                  <a:pt x="907" y="598"/>
                  <a:pt x="471" y="288"/>
                  <a:pt x="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124;p60">
            <a:extLst>
              <a:ext uri="{FF2B5EF4-FFF2-40B4-BE49-F238E27FC236}">
                <a16:creationId xmlns:a16="http://schemas.microsoft.com/office/drawing/2014/main" id="{BC6B752A-4A56-7C5E-6E75-9CDA5EAC7F40}"/>
              </a:ext>
            </a:extLst>
          </p:cNvPr>
          <p:cNvSpPr/>
          <p:nvPr userDrawn="1"/>
        </p:nvSpPr>
        <p:spPr>
          <a:xfrm>
            <a:off x="7343384" y="4620178"/>
            <a:ext cx="274562" cy="94676"/>
          </a:xfrm>
          <a:custGeom>
            <a:avLst/>
            <a:gdLst/>
            <a:ahLst/>
            <a:cxnLst/>
            <a:rect l="l" t="t" r="r" b="b"/>
            <a:pathLst>
              <a:path w="16678" h="5751" extrusionOk="0">
                <a:moveTo>
                  <a:pt x="16677" y="0"/>
                </a:moveTo>
                <a:cubicBezTo>
                  <a:pt x="15082" y="1377"/>
                  <a:pt x="13096" y="2192"/>
                  <a:pt x="10996" y="2341"/>
                </a:cubicBezTo>
                <a:cubicBezTo>
                  <a:pt x="10831" y="2350"/>
                  <a:pt x="10666" y="2355"/>
                  <a:pt x="10502" y="2355"/>
                </a:cubicBezTo>
                <a:cubicBezTo>
                  <a:pt x="8983" y="2355"/>
                  <a:pt x="7488" y="1974"/>
                  <a:pt x="6153" y="1228"/>
                </a:cubicBezTo>
                <a:lnTo>
                  <a:pt x="6818" y="287"/>
                </a:lnTo>
                <a:lnTo>
                  <a:pt x="6818" y="287"/>
                </a:lnTo>
                <a:lnTo>
                  <a:pt x="1" y="838"/>
                </a:lnTo>
                <a:lnTo>
                  <a:pt x="5590" y="5750"/>
                </a:lnTo>
                <a:lnTo>
                  <a:pt x="5430" y="4488"/>
                </a:lnTo>
                <a:lnTo>
                  <a:pt x="5430" y="4488"/>
                </a:lnTo>
                <a:cubicBezTo>
                  <a:pt x="6172" y="4634"/>
                  <a:pt x="6926" y="4708"/>
                  <a:pt x="7680" y="4708"/>
                </a:cubicBezTo>
                <a:cubicBezTo>
                  <a:pt x="8928" y="4708"/>
                  <a:pt x="10175" y="4506"/>
                  <a:pt x="11363" y="4097"/>
                </a:cubicBezTo>
                <a:cubicBezTo>
                  <a:pt x="13533" y="3340"/>
                  <a:pt x="15392" y="1905"/>
                  <a:pt x="1667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125;p60">
            <a:extLst>
              <a:ext uri="{FF2B5EF4-FFF2-40B4-BE49-F238E27FC236}">
                <a16:creationId xmlns:a16="http://schemas.microsoft.com/office/drawing/2014/main" id="{4684F19A-FE0B-B0BA-7370-6D1FF23B16ED}"/>
              </a:ext>
            </a:extLst>
          </p:cNvPr>
          <p:cNvSpPr/>
          <p:nvPr userDrawn="1"/>
        </p:nvSpPr>
        <p:spPr>
          <a:xfrm>
            <a:off x="7616099" y="3404223"/>
            <a:ext cx="157974" cy="121707"/>
          </a:xfrm>
          <a:custGeom>
            <a:avLst/>
            <a:gdLst/>
            <a:ahLst/>
            <a:cxnLst/>
            <a:rect l="l" t="t" r="r" b="b"/>
            <a:pathLst>
              <a:path w="9596" h="7393" extrusionOk="0">
                <a:moveTo>
                  <a:pt x="5372" y="1"/>
                </a:moveTo>
                <a:cubicBezTo>
                  <a:pt x="4832" y="12"/>
                  <a:pt x="4316" y="116"/>
                  <a:pt x="3822" y="299"/>
                </a:cubicBezTo>
                <a:cubicBezTo>
                  <a:pt x="3501" y="426"/>
                  <a:pt x="3202" y="575"/>
                  <a:pt x="2927" y="758"/>
                </a:cubicBezTo>
                <a:cubicBezTo>
                  <a:pt x="2640" y="954"/>
                  <a:pt x="2387" y="1172"/>
                  <a:pt x="2158" y="1424"/>
                </a:cubicBezTo>
                <a:cubicBezTo>
                  <a:pt x="1951" y="1654"/>
                  <a:pt x="1779" y="1895"/>
                  <a:pt x="1630" y="2170"/>
                </a:cubicBezTo>
                <a:cubicBezTo>
                  <a:pt x="1366" y="1906"/>
                  <a:pt x="1090" y="678"/>
                  <a:pt x="1090" y="678"/>
                </a:cubicBezTo>
                <a:cubicBezTo>
                  <a:pt x="1090" y="793"/>
                  <a:pt x="0" y="5728"/>
                  <a:pt x="0" y="5728"/>
                </a:cubicBezTo>
                <a:lnTo>
                  <a:pt x="4637" y="3811"/>
                </a:lnTo>
                <a:cubicBezTo>
                  <a:pt x="4603" y="3811"/>
                  <a:pt x="3684" y="3811"/>
                  <a:pt x="3156" y="3479"/>
                </a:cubicBezTo>
                <a:cubicBezTo>
                  <a:pt x="3329" y="3387"/>
                  <a:pt x="3501" y="3283"/>
                  <a:pt x="3673" y="3192"/>
                </a:cubicBezTo>
                <a:cubicBezTo>
                  <a:pt x="3845" y="3088"/>
                  <a:pt x="4017" y="3008"/>
                  <a:pt x="4189" y="2939"/>
                </a:cubicBezTo>
                <a:cubicBezTo>
                  <a:pt x="4350" y="2870"/>
                  <a:pt x="4511" y="2801"/>
                  <a:pt x="4683" y="2756"/>
                </a:cubicBezTo>
                <a:cubicBezTo>
                  <a:pt x="4912" y="2687"/>
                  <a:pt x="5165" y="2652"/>
                  <a:pt x="5406" y="2641"/>
                </a:cubicBezTo>
                <a:cubicBezTo>
                  <a:pt x="5528" y="2627"/>
                  <a:pt x="5650" y="2621"/>
                  <a:pt x="5773" y="2621"/>
                </a:cubicBezTo>
                <a:cubicBezTo>
                  <a:pt x="5960" y="2621"/>
                  <a:pt x="6148" y="2636"/>
                  <a:pt x="6336" y="2664"/>
                </a:cubicBezTo>
                <a:cubicBezTo>
                  <a:pt x="6600" y="2710"/>
                  <a:pt x="6852" y="2790"/>
                  <a:pt x="7105" y="2905"/>
                </a:cubicBezTo>
                <a:cubicBezTo>
                  <a:pt x="7392" y="3054"/>
                  <a:pt x="7655" y="3249"/>
                  <a:pt x="7862" y="3479"/>
                </a:cubicBezTo>
                <a:cubicBezTo>
                  <a:pt x="8103" y="3743"/>
                  <a:pt x="8287" y="4064"/>
                  <a:pt x="8379" y="4408"/>
                </a:cubicBezTo>
                <a:cubicBezTo>
                  <a:pt x="8585" y="5154"/>
                  <a:pt x="8482" y="5958"/>
                  <a:pt x="8092" y="6623"/>
                </a:cubicBezTo>
                <a:cubicBezTo>
                  <a:pt x="7919" y="6922"/>
                  <a:pt x="7701" y="7174"/>
                  <a:pt x="7437" y="7392"/>
                </a:cubicBezTo>
                <a:cubicBezTo>
                  <a:pt x="7782" y="7266"/>
                  <a:pt x="8092" y="7082"/>
                  <a:pt x="8356" y="6853"/>
                </a:cubicBezTo>
                <a:cubicBezTo>
                  <a:pt x="8700" y="6554"/>
                  <a:pt x="8975" y="6199"/>
                  <a:pt x="9170" y="5786"/>
                </a:cubicBezTo>
                <a:cubicBezTo>
                  <a:pt x="9400" y="5326"/>
                  <a:pt x="9538" y="4821"/>
                  <a:pt x="9572" y="4305"/>
                </a:cubicBezTo>
                <a:cubicBezTo>
                  <a:pt x="9595" y="3743"/>
                  <a:pt x="9492" y="3180"/>
                  <a:pt x="9262" y="2664"/>
                </a:cubicBezTo>
                <a:cubicBezTo>
                  <a:pt x="9044" y="2159"/>
                  <a:pt x="8734" y="1700"/>
                  <a:pt x="8344" y="1321"/>
                </a:cubicBezTo>
                <a:cubicBezTo>
                  <a:pt x="7988" y="977"/>
                  <a:pt x="7598" y="690"/>
                  <a:pt x="7162" y="472"/>
                </a:cubicBezTo>
                <a:cubicBezTo>
                  <a:pt x="6818" y="299"/>
                  <a:pt x="6450" y="162"/>
                  <a:pt x="6072" y="81"/>
                </a:cubicBezTo>
                <a:cubicBezTo>
                  <a:pt x="5842" y="35"/>
                  <a:pt x="5601" y="1"/>
                  <a:pt x="5372"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126;p60">
            <a:extLst>
              <a:ext uri="{FF2B5EF4-FFF2-40B4-BE49-F238E27FC236}">
                <a16:creationId xmlns:a16="http://schemas.microsoft.com/office/drawing/2014/main" id="{592E3363-0EB6-0DB7-811B-CDC66E1EEC3B}"/>
              </a:ext>
            </a:extLst>
          </p:cNvPr>
          <p:cNvSpPr/>
          <p:nvPr userDrawn="1"/>
        </p:nvSpPr>
        <p:spPr>
          <a:xfrm rot="4553285">
            <a:off x="7379235" y="2967380"/>
            <a:ext cx="111463" cy="187024"/>
          </a:xfrm>
          <a:custGeom>
            <a:avLst/>
            <a:gdLst/>
            <a:ahLst/>
            <a:cxnLst/>
            <a:rect l="l" t="t" r="r" b="b"/>
            <a:pathLst>
              <a:path w="9339" h="15670" extrusionOk="0">
                <a:moveTo>
                  <a:pt x="4917" y="4499"/>
                </a:moveTo>
                <a:cubicBezTo>
                  <a:pt x="4918" y="4500"/>
                  <a:pt x="4919" y="4501"/>
                  <a:pt x="4920" y="4502"/>
                </a:cubicBezTo>
                <a:cubicBezTo>
                  <a:pt x="4919" y="4501"/>
                  <a:pt x="4918" y="4500"/>
                  <a:pt x="4917" y="4499"/>
                </a:cubicBezTo>
                <a:close/>
                <a:moveTo>
                  <a:pt x="960" y="0"/>
                </a:moveTo>
                <a:cubicBezTo>
                  <a:pt x="950" y="0"/>
                  <a:pt x="132" y="5675"/>
                  <a:pt x="7" y="5868"/>
                </a:cubicBezTo>
                <a:cubicBezTo>
                  <a:pt x="1" y="5877"/>
                  <a:pt x="1" y="5882"/>
                  <a:pt x="5" y="5882"/>
                </a:cubicBezTo>
                <a:cubicBezTo>
                  <a:pt x="48" y="5882"/>
                  <a:pt x="590" y="5442"/>
                  <a:pt x="1017" y="5202"/>
                </a:cubicBezTo>
                <a:cubicBezTo>
                  <a:pt x="1086" y="11802"/>
                  <a:pt x="7663" y="6224"/>
                  <a:pt x="8581" y="15670"/>
                </a:cubicBezTo>
                <a:cubicBezTo>
                  <a:pt x="9339" y="5994"/>
                  <a:pt x="2291" y="10539"/>
                  <a:pt x="3164" y="4135"/>
                </a:cubicBezTo>
                <a:lnTo>
                  <a:pt x="3164" y="4135"/>
                </a:lnTo>
                <a:cubicBezTo>
                  <a:pt x="3810" y="4373"/>
                  <a:pt x="4836" y="4410"/>
                  <a:pt x="4917" y="4499"/>
                </a:cubicBezTo>
                <a:lnTo>
                  <a:pt x="4917" y="4499"/>
                </a:lnTo>
                <a:cubicBezTo>
                  <a:pt x="4491" y="3947"/>
                  <a:pt x="949" y="164"/>
                  <a:pt x="960" y="3"/>
                </a:cubicBezTo>
                <a:cubicBezTo>
                  <a:pt x="960" y="1"/>
                  <a:pt x="960" y="0"/>
                  <a:pt x="96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127;p60">
            <a:extLst>
              <a:ext uri="{FF2B5EF4-FFF2-40B4-BE49-F238E27FC236}">
                <a16:creationId xmlns:a16="http://schemas.microsoft.com/office/drawing/2014/main" id="{9BEB74CE-0290-1A8F-FA35-F02DBD1D088A}"/>
              </a:ext>
            </a:extLst>
          </p:cNvPr>
          <p:cNvSpPr/>
          <p:nvPr userDrawn="1"/>
        </p:nvSpPr>
        <p:spPr>
          <a:xfrm>
            <a:off x="7430154" y="3894806"/>
            <a:ext cx="273047" cy="193583"/>
          </a:xfrm>
          <a:custGeom>
            <a:avLst/>
            <a:gdLst/>
            <a:ahLst/>
            <a:cxnLst/>
            <a:rect l="l" t="t" r="r" b="b"/>
            <a:pathLst>
              <a:path w="16586" h="11759" extrusionOk="0">
                <a:moveTo>
                  <a:pt x="8487" y="0"/>
                </a:moveTo>
                <a:cubicBezTo>
                  <a:pt x="8382" y="0"/>
                  <a:pt x="8277" y="2"/>
                  <a:pt x="8172" y="6"/>
                </a:cubicBezTo>
                <a:cubicBezTo>
                  <a:pt x="7587" y="40"/>
                  <a:pt x="6990" y="109"/>
                  <a:pt x="6416" y="236"/>
                </a:cubicBezTo>
                <a:cubicBezTo>
                  <a:pt x="5877" y="350"/>
                  <a:pt x="5337" y="500"/>
                  <a:pt x="4821" y="695"/>
                </a:cubicBezTo>
                <a:cubicBezTo>
                  <a:pt x="3926" y="1005"/>
                  <a:pt x="3065" y="1406"/>
                  <a:pt x="2239" y="1888"/>
                </a:cubicBezTo>
                <a:cubicBezTo>
                  <a:pt x="1665" y="2210"/>
                  <a:pt x="1114" y="2554"/>
                  <a:pt x="586" y="2944"/>
                </a:cubicBezTo>
                <a:cubicBezTo>
                  <a:pt x="207" y="3220"/>
                  <a:pt x="0" y="3392"/>
                  <a:pt x="0" y="3392"/>
                </a:cubicBezTo>
                <a:cubicBezTo>
                  <a:pt x="0" y="3392"/>
                  <a:pt x="241" y="3266"/>
                  <a:pt x="655" y="3059"/>
                </a:cubicBezTo>
                <a:cubicBezTo>
                  <a:pt x="1240" y="2783"/>
                  <a:pt x="1837" y="2542"/>
                  <a:pt x="2445" y="2336"/>
                </a:cubicBezTo>
                <a:cubicBezTo>
                  <a:pt x="3294" y="2026"/>
                  <a:pt x="4178" y="1796"/>
                  <a:pt x="5073" y="1647"/>
                </a:cubicBezTo>
                <a:cubicBezTo>
                  <a:pt x="5567" y="1555"/>
                  <a:pt x="6072" y="1510"/>
                  <a:pt x="6577" y="1487"/>
                </a:cubicBezTo>
                <a:cubicBezTo>
                  <a:pt x="6661" y="1485"/>
                  <a:pt x="6744" y="1484"/>
                  <a:pt x="6828" y="1484"/>
                </a:cubicBezTo>
                <a:cubicBezTo>
                  <a:pt x="7258" y="1484"/>
                  <a:pt x="7682" y="1509"/>
                  <a:pt x="8115" y="1567"/>
                </a:cubicBezTo>
                <a:cubicBezTo>
                  <a:pt x="8608" y="1636"/>
                  <a:pt x="9102" y="1751"/>
                  <a:pt x="9573" y="1911"/>
                </a:cubicBezTo>
                <a:cubicBezTo>
                  <a:pt x="9802" y="2003"/>
                  <a:pt x="10020" y="2095"/>
                  <a:pt x="10238" y="2198"/>
                </a:cubicBezTo>
                <a:cubicBezTo>
                  <a:pt x="10445" y="2301"/>
                  <a:pt x="10640" y="2416"/>
                  <a:pt x="10835" y="2542"/>
                </a:cubicBezTo>
                <a:cubicBezTo>
                  <a:pt x="11512" y="2979"/>
                  <a:pt x="12052" y="3587"/>
                  <a:pt x="12419" y="4310"/>
                </a:cubicBezTo>
                <a:cubicBezTo>
                  <a:pt x="12453" y="4379"/>
                  <a:pt x="12476" y="4448"/>
                  <a:pt x="12511" y="4528"/>
                </a:cubicBezTo>
                <a:lnTo>
                  <a:pt x="12545" y="4643"/>
                </a:lnTo>
                <a:lnTo>
                  <a:pt x="12580" y="4746"/>
                </a:lnTo>
                <a:cubicBezTo>
                  <a:pt x="12603" y="4815"/>
                  <a:pt x="12614" y="4884"/>
                  <a:pt x="12637" y="4953"/>
                </a:cubicBezTo>
                <a:cubicBezTo>
                  <a:pt x="12648" y="5010"/>
                  <a:pt x="12660" y="5090"/>
                  <a:pt x="12671" y="5182"/>
                </a:cubicBezTo>
                <a:cubicBezTo>
                  <a:pt x="12729" y="5458"/>
                  <a:pt x="12752" y="5745"/>
                  <a:pt x="12763" y="6043"/>
                </a:cubicBezTo>
                <a:cubicBezTo>
                  <a:pt x="12775" y="6353"/>
                  <a:pt x="12752" y="6674"/>
                  <a:pt x="12706" y="6984"/>
                </a:cubicBezTo>
                <a:lnTo>
                  <a:pt x="11845" y="6559"/>
                </a:lnTo>
                <a:cubicBezTo>
                  <a:pt x="11845" y="6559"/>
                  <a:pt x="11845" y="6559"/>
                  <a:pt x="11844" y="6559"/>
                </a:cubicBezTo>
                <a:lnTo>
                  <a:pt x="11844" y="6559"/>
                </a:lnTo>
                <a:cubicBezTo>
                  <a:pt x="11823" y="6559"/>
                  <a:pt x="14003" y="11656"/>
                  <a:pt x="13991" y="11759"/>
                </a:cubicBezTo>
                <a:lnTo>
                  <a:pt x="16585" y="6250"/>
                </a:lnTo>
                <a:lnTo>
                  <a:pt x="15816" y="6628"/>
                </a:lnTo>
                <a:cubicBezTo>
                  <a:pt x="15805" y="6318"/>
                  <a:pt x="15770" y="6009"/>
                  <a:pt x="15724" y="5710"/>
                </a:cubicBezTo>
                <a:cubicBezTo>
                  <a:pt x="15644" y="5286"/>
                  <a:pt x="15541" y="4861"/>
                  <a:pt x="15403" y="4448"/>
                </a:cubicBezTo>
                <a:cubicBezTo>
                  <a:pt x="15311" y="4195"/>
                  <a:pt x="15219" y="3943"/>
                  <a:pt x="15093" y="3702"/>
                </a:cubicBezTo>
                <a:lnTo>
                  <a:pt x="15001" y="3507"/>
                </a:lnTo>
                <a:lnTo>
                  <a:pt x="14898" y="3323"/>
                </a:lnTo>
                <a:cubicBezTo>
                  <a:pt x="14818" y="3197"/>
                  <a:pt x="14737" y="3070"/>
                  <a:pt x="14657" y="2956"/>
                </a:cubicBezTo>
                <a:cubicBezTo>
                  <a:pt x="13945" y="1946"/>
                  <a:pt x="12958" y="1154"/>
                  <a:pt x="11834" y="660"/>
                </a:cubicBezTo>
                <a:cubicBezTo>
                  <a:pt x="11535" y="534"/>
                  <a:pt x="11237" y="431"/>
                  <a:pt x="10938" y="350"/>
                </a:cubicBezTo>
                <a:cubicBezTo>
                  <a:pt x="10640" y="258"/>
                  <a:pt x="10330" y="190"/>
                  <a:pt x="10020" y="132"/>
                </a:cubicBezTo>
                <a:cubicBezTo>
                  <a:pt x="9515" y="46"/>
                  <a:pt x="9001" y="0"/>
                  <a:pt x="84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128;p60">
            <a:extLst>
              <a:ext uri="{FF2B5EF4-FFF2-40B4-BE49-F238E27FC236}">
                <a16:creationId xmlns:a16="http://schemas.microsoft.com/office/drawing/2014/main" id="{23F37363-096C-5B99-AEB9-A7F54FF9D8FB}"/>
              </a:ext>
            </a:extLst>
          </p:cNvPr>
          <p:cNvSpPr/>
          <p:nvPr userDrawn="1"/>
        </p:nvSpPr>
        <p:spPr>
          <a:xfrm>
            <a:off x="7488470" y="3025619"/>
            <a:ext cx="329546" cy="169547"/>
          </a:xfrm>
          <a:custGeom>
            <a:avLst/>
            <a:gdLst/>
            <a:ahLst/>
            <a:cxnLst/>
            <a:rect l="l" t="t" r="r" b="b"/>
            <a:pathLst>
              <a:path w="20018" h="10299" extrusionOk="0">
                <a:moveTo>
                  <a:pt x="4570" y="1"/>
                </a:moveTo>
                <a:cubicBezTo>
                  <a:pt x="3120" y="1"/>
                  <a:pt x="1603" y="1141"/>
                  <a:pt x="1" y="4273"/>
                </a:cubicBezTo>
                <a:cubicBezTo>
                  <a:pt x="1391" y="2141"/>
                  <a:pt x="2699" y="1329"/>
                  <a:pt x="3952" y="1329"/>
                </a:cubicBezTo>
                <a:cubicBezTo>
                  <a:pt x="7955" y="1329"/>
                  <a:pt x="11394" y="9622"/>
                  <a:pt x="15152" y="9622"/>
                </a:cubicBezTo>
                <a:cubicBezTo>
                  <a:pt x="15857" y="9622"/>
                  <a:pt x="16575" y="9329"/>
                  <a:pt x="17309" y="8634"/>
                </a:cubicBezTo>
                <a:lnTo>
                  <a:pt x="17309" y="8634"/>
                </a:lnTo>
                <a:lnTo>
                  <a:pt x="16953" y="10298"/>
                </a:lnTo>
                <a:lnTo>
                  <a:pt x="20017" y="5593"/>
                </a:lnTo>
                <a:lnTo>
                  <a:pt x="15139" y="7532"/>
                </a:lnTo>
                <a:lnTo>
                  <a:pt x="16609" y="7658"/>
                </a:lnTo>
                <a:cubicBezTo>
                  <a:pt x="16139" y="8034"/>
                  <a:pt x="15670" y="8199"/>
                  <a:pt x="15198" y="8199"/>
                </a:cubicBezTo>
                <a:cubicBezTo>
                  <a:pt x="11870" y="8199"/>
                  <a:pt x="8458" y="1"/>
                  <a:pt x="457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129;p60">
            <a:extLst>
              <a:ext uri="{FF2B5EF4-FFF2-40B4-BE49-F238E27FC236}">
                <a16:creationId xmlns:a16="http://schemas.microsoft.com/office/drawing/2014/main" id="{C0899E6C-9F11-0196-894F-4D3F0E64439D}"/>
              </a:ext>
            </a:extLst>
          </p:cNvPr>
          <p:cNvSpPr/>
          <p:nvPr userDrawn="1"/>
        </p:nvSpPr>
        <p:spPr>
          <a:xfrm rot="-5400000">
            <a:off x="7165050" y="3326312"/>
            <a:ext cx="330287" cy="251794"/>
          </a:xfrm>
          <a:custGeom>
            <a:avLst/>
            <a:gdLst/>
            <a:ahLst/>
            <a:cxnLst/>
            <a:rect l="l" t="t" r="r" b="b"/>
            <a:pathLst>
              <a:path w="20063" h="15295" extrusionOk="0">
                <a:moveTo>
                  <a:pt x="10657" y="1"/>
                </a:moveTo>
                <a:cubicBezTo>
                  <a:pt x="5482" y="1"/>
                  <a:pt x="1229" y="4371"/>
                  <a:pt x="2698" y="11301"/>
                </a:cubicBezTo>
                <a:lnTo>
                  <a:pt x="1" y="11404"/>
                </a:lnTo>
                <a:lnTo>
                  <a:pt x="5762" y="15295"/>
                </a:lnTo>
                <a:lnTo>
                  <a:pt x="6899" y="9166"/>
                </a:lnTo>
                <a:lnTo>
                  <a:pt x="4924" y="10543"/>
                </a:lnTo>
                <a:cubicBezTo>
                  <a:pt x="2470" y="5336"/>
                  <a:pt x="6367" y="689"/>
                  <a:pt x="11516" y="689"/>
                </a:cubicBezTo>
                <a:cubicBezTo>
                  <a:pt x="14266" y="689"/>
                  <a:pt x="17374" y="2014"/>
                  <a:pt x="20063" y="5287"/>
                </a:cubicBezTo>
                <a:cubicBezTo>
                  <a:pt x="17311" y="1626"/>
                  <a:pt x="13813" y="1"/>
                  <a:pt x="1065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130;p60">
            <a:extLst>
              <a:ext uri="{FF2B5EF4-FFF2-40B4-BE49-F238E27FC236}">
                <a16:creationId xmlns:a16="http://schemas.microsoft.com/office/drawing/2014/main" id="{37C9CCD0-8FBE-6FCA-86D6-2BF3A10F3614}"/>
              </a:ext>
            </a:extLst>
          </p:cNvPr>
          <p:cNvSpPr/>
          <p:nvPr userDrawn="1"/>
        </p:nvSpPr>
        <p:spPr>
          <a:xfrm>
            <a:off x="7365885" y="4315063"/>
            <a:ext cx="378852" cy="132408"/>
          </a:xfrm>
          <a:custGeom>
            <a:avLst/>
            <a:gdLst/>
            <a:ahLst/>
            <a:cxnLst/>
            <a:rect l="l" t="t" r="r" b="b"/>
            <a:pathLst>
              <a:path w="23013" h="8043" extrusionOk="0">
                <a:moveTo>
                  <a:pt x="1" y="0"/>
                </a:moveTo>
                <a:cubicBezTo>
                  <a:pt x="692" y="1451"/>
                  <a:pt x="2555" y="5036"/>
                  <a:pt x="2617" y="5036"/>
                </a:cubicBezTo>
                <a:cubicBezTo>
                  <a:pt x="2619" y="5036"/>
                  <a:pt x="2619" y="5034"/>
                  <a:pt x="2618" y="5027"/>
                </a:cubicBezTo>
                <a:cubicBezTo>
                  <a:pt x="2572" y="4809"/>
                  <a:pt x="2606" y="4396"/>
                  <a:pt x="2606" y="3799"/>
                </a:cubicBezTo>
                <a:lnTo>
                  <a:pt x="2606" y="3799"/>
                </a:lnTo>
                <a:cubicBezTo>
                  <a:pt x="5605" y="6844"/>
                  <a:pt x="10284" y="8042"/>
                  <a:pt x="14640" y="8042"/>
                </a:cubicBezTo>
                <a:cubicBezTo>
                  <a:pt x="17887" y="8042"/>
                  <a:pt x="20954" y="7376"/>
                  <a:pt x="23013" y="6313"/>
                </a:cubicBezTo>
                <a:lnTo>
                  <a:pt x="23013" y="6313"/>
                </a:lnTo>
                <a:cubicBezTo>
                  <a:pt x="21156" y="6681"/>
                  <a:pt x="19225" y="6870"/>
                  <a:pt x="17312" y="6870"/>
                </a:cubicBezTo>
                <a:cubicBezTo>
                  <a:pt x="12073" y="6870"/>
                  <a:pt x="6972" y="5455"/>
                  <a:pt x="3903" y="2445"/>
                </a:cubicBezTo>
                <a:lnTo>
                  <a:pt x="3903" y="2445"/>
                </a:lnTo>
                <a:cubicBezTo>
                  <a:pt x="4326" y="2451"/>
                  <a:pt x="4772" y="2464"/>
                  <a:pt x="5081" y="2464"/>
                </a:cubicBezTo>
                <a:cubicBezTo>
                  <a:pt x="5352" y="2464"/>
                  <a:pt x="5518" y="2454"/>
                  <a:pt x="5475" y="2422"/>
                </a:cubicBezTo>
                <a:cubicBezTo>
                  <a:pt x="5395" y="2342"/>
                  <a:pt x="1" y="1"/>
                  <a:pt x="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21338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Mobile App Preview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7D76AEA-BB5C-E47A-5180-2B842474D277}"/>
              </a:ext>
            </a:extLst>
          </p:cNvPr>
          <p:cNvSpPr/>
          <p:nvPr userDrawn="1"/>
        </p:nvSpPr>
        <p:spPr>
          <a:xfrm>
            <a:off x="8088815" y="1838022"/>
            <a:ext cx="3697140" cy="3627084"/>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16A469-57CA-A742-48A6-749F9600C8A0}"/>
              </a:ext>
            </a:extLst>
          </p:cNvPr>
          <p:cNvSpPr/>
          <p:nvPr userDrawn="1"/>
        </p:nvSpPr>
        <p:spPr>
          <a:xfrm>
            <a:off x="431999" y="1838022"/>
            <a:ext cx="3697140" cy="3627084"/>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1">
            <a:extLst>
              <a:ext uri="{FF2B5EF4-FFF2-40B4-BE49-F238E27FC236}">
                <a16:creationId xmlns:a16="http://schemas.microsoft.com/office/drawing/2014/main" id="{4F84306F-109F-B73D-0181-2213C0E3B6A2}"/>
              </a:ext>
            </a:extLst>
          </p:cNvPr>
          <p:cNvSpPr>
            <a:spLocks noGrp="1"/>
          </p:cNvSpPr>
          <p:nvPr>
            <p:ph sz="quarter" idx="30"/>
          </p:nvPr>
        </p:nvSpPr>
        <p:spPr>
          <a:xfrm>
            <a:off x="676554" y="2557463"/>
            <a:ext cx="3219450" cy="2674937"/>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3" name="Title 1">
            <a:extLst>
              <a:ext uri="{FF2B5EF4-FFF2-40B4-BE49-F238E27FC236}">
                <a16:creationId xmlns:a16="http://schemas.microsoft.com/office/drawing/2014/main" id="{DF98BA84-E665-A691-70A6-85B2FF1C6E7E}"/>
              </a:ext>
            </a:extLst>
          </p:cNvPr>
          <p:cNvSpPr>
            <a:spLocks noGrp="1"/>
          </p:cNvSpPr>
          <p:nvPr>
            <p:ph type="title"/>
          </p:nvPr>
        </p:nvSpPr>
        <p:spPr>
          <a:xfrm>
            <a:off x="431999" y="432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0A1B0D9C-51C9-78A5-0B8D-6E97F3D43D87}"/>
              </a:ext>
            </a:extLst>
          </p:cNvPr>
          <p:cNvSpPr>
            <a:spLocks noGrp="1"/>
          </p:cNvSpPr>
          <p:nvPr>
            <p:ph type="subTitle" idx="10"/>
          </p:nvPr>
        </p:nvSpPr>
        <p:spPr>
          <a:xfrm>
            <a:off x="347159" y="874439"/>
            <a:ext cx="9532132"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Text Placeholder 11">
            <a:extLst>
              <a:ext uri="{FF2B5EF4-FFF2-40B4-BE49-F238E27FC236}">
                <a16:creationId xmlns:a16="http://schemas.microsoft.com/office/drawing/2014/main" id="{C6A2291D-7F1B-5BDD-802E-AB78640A258B}"/>
              </a:ext>
            </a:extLst>
          </p:cNvPr>
          <p:cNvSpPr>
            <a:spLocks noGrp="1"/>
          </p:cNvSpPr>
          <p:nvPr>
            <p:ph type="body" sz="quarter" idx="25" hasCustomPrompt="1"/>
          </p:nvPr>
        </p:nvSpPr>
        <p:spPr>
          <a:xfrm>
            <a:off x="664754" y="2062378"/>
            <a:ext cx="3231630" cy="360000"/>
          </a:xfrm>
          <a:prstGeom prst="rect">
            <a:avLst/>
          </a:prstGeom>
          <a:solidFill>
            <a:schemeClr val="accent4"/>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1" name="Content Placeholder 21">
            <a:extLst>
              <a:ext uri="{FF2B5EF4-FFF2-40B4-BE49-F238E27FC236}">
                <a16:creationId xmlns:a16="http://schemas.microsoft.com/office/drawing/2014/main" id="{96CC9853-7923-62F3-1617-BD1AA481E670}"/>
              </a:ext>
            </a:extLst>
          </p:cNvPr>
          <p:cNvSpPr>
            <a:spLocks noGrp="1"/>
          </p:cNvSpPr>
          <p:nvPr>
            <p:ph sz="quarter" idx="33"/>
          </p:nvPr>
        </p:nvSpPr>
        <p:spPr>
          <a:xfrm>
            <a:off x="8333370" y="2557463"/>
            <a:ext cx="3219450" cy="2674937"/>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11">
            <a:extLst>
              <a:ext uri="{FF2B5EF4-FFF2-40B4-BE49-F238E27FC236}">
                <a16:creationId xmlns:a16="http://schemas.microsoft.com/office/drawing/2014/main" id="{EC19FE84-CBD6-A9E5-2453-6824DF593DD5}"/>
              </a:ext>
            </a:extLst>
          </p:cNvPr>
          <p:cNvSpPr>
            <a:spLocks noGrp="1"/>
          </p:cNvSpPr>
          <p:nvPr>
            <p:ph type="body" sz="quarter" idx="34" hasCustomPrompt="1"/>
          </p:nvPr>
        </p:nvSpPr>
        <p:spPr>
          <a:xfrm>
            <a:off x="8321570" y="2062378"/>
            <a:ext cx="3231630" cy="360000"/>
          </a:xfrm>
          <a:prstGeom prst="rect">
            <a:avLst/>
          </a:prstGeom>
          <a:solidFill>
            <a:schemeClr val="accent4"/>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3" name="Rectangle 32">
            <a:extLst>
              <a:ext uri="{FF2B5EF4-FFF2-40B4-BE49-F238E27FC236}">
                <a16:creationId xmlns:a16="http://schemas.microsoft.com/office/drawing/2014/main" id="{D490970F-E14C-F88F-20F3-0C1D3DB6409A}"/>
              </a:ext>
            </a:extLst>
          </p:cNvPr>
          <p:cNvSpPr/>
          <p:nvPr userDrawn="1"/>
        </p:nvSpPr>
        <p:spPr>
          <a:xfrm>
            <a:off x="4260407" y="1838022"/>
            <a:ext cx="3697140" cy="3627084"/>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21">
            <a:extLst>
              <a:ext uri="{FF2B5EF4-FFF2-40B4-BE49-F238E27FC236}">
                <a16:creationId xmlns:a16="http://schemas.microsoft.com/office/drawing/2014/main" id="{988987E0-8728-F803-93BC-6FCEB5F86F85}"/>
              </a:ext>
            </a:extLst>
          </p:cNvPr>
          <p:cNvSpPr>
            <a:spLocks noGrp="1"/>
          </p:cNvSpPr>
          <p:nvPr>
            <p:ph sz="quarter" idx="35"/>
          </p:nvPr>
        </p:nvSpPr>
        <p:spPr>
          <a:xfrm>
            <a:off x="4504962" y="2557463"/>
            <a:ext cx="3219450" cy="2674937"/>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11">
            <a:extLst>
              <a:ext uri="{FF2B5EF4-FFF2-40B4-BE49-F238E27FC236}">
                <a16:creationId xmlns:a16="http://schemas.microsoft.com/office/drawing/2014/main" id="{6D7D3AD4-B694-0A1C-C78F-FA1F13F447DB}"/>
              </a:ext>
            </a:extLst>
          </p:cNvPr>
          <p:cNvSpPr>
            <a:spLocks noGrp="1"/>
          </p:cNvSpPr>
          <p:nvPr>
            <p:ph type="body" sz="quarter" idx="36" hasCustomPrompt="1"/>
          </p:nvPr>
        </p:nvSpPr>
        <p:spPr>
          <a:xfrm>
            <a:off x="4493162" y="2062378"/>
            <a:ext cx="3231630" cy="360000"/>
          </a:xfrm>
          <a:prstGeom prst="rect">
            <a:avLst/>
          </a:prstGeom>
          <a:solidFill>
            <a:schemeClr val="accent4"/>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pic>
        <p:nvPicPr>
          <p:cNvPr id="43" name="Picture 42" descr="A picture containing clipart&#10;&#10;Description automatically generated">
            <a:extLst>
              <a:ext uri="{FF2B5EF4-FFF2-40B4-BE49-F238E27FC236}">
                <a16:creationId xmlns:a16="http://schemas.microsoft.com/office/drawing/2014/main" id="{8B214B6B-3F43-85A1-D10F-C822E29413ED}"/>
              </a:ext>
            </a:extLst>
          </p:cNvPr>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9263182" y="82810"/>
            <a:ext cx="2338794" cy="650957"/>
          </a:xfrm>
          <a:prstGeom prst="rect">
            <a:avLst/>
          </a:prstGeom>
        </p:spPr>
      </p:pic>
    </p:spTree>
    <p:extLst>
      <p:ext uri="{BB962C8B-B14F-4D97-AF65-F5344CB8AC3E}">
        <p14:creationId xmlns:p14="http://schemas.microsoft.com/office/powerpoint/2010/main" val="10883782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6" name="Content Placeholder 21">
            <a:extLst>
              <a:ext uri="{FF2B5EF4-FFF2-40B4-BE49-F238E27FC236}">
                <a16:creationId xmlns:a16="http://schemas.microsoft.com/office/drawing/2014/main" id="{79DC0E10-4115-5F96-AE69-7996B10D2828}"/>
              </a:ext>
            </a:extLst>
          </p:cNvPr>
          <p:cNvSpPr>
            <a:spLocks noGrp="1"/>
          </p:cNvSpPr>
          <p:nvPr>
            <p:ph sz="quarter" idx="30"/>
          </p:nvPr>
        </p:nvSpPr>
        <p:spPr>
          <a:xfrm>
            <a:off x="419614" y="4485979"/>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37" name="Content Placeholder 21">
            <a:extLst>
              <a:ext uri="{FF2B5EF4-FFF2-40B4-BE49-F238E27FC236}">
                <a16:creationId xmlns:a16="http://schemas.microsoft.com/office/drawing/2014/main" id="{6F30B364-D800-1B64-2159-276D3393CEC5}"/>
              </a:ext>
            </a:extLst>
          </p:cNvPr>
          <p:cNvSpPr>
            <a:spLocks noGrp="1"/>
          </p:cNvSpPr>
          <p:nvPr>
            <p:ph sz="quarter" idx="58"/>
          </p:nvPr>
        </p:nvSpPr>
        <p:spPr>
          <a:xfrm>
            <a:off x="2740527" y="4488040"/>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38" name="Content Placeholder 21">
            <a:extLst>
              <a:ext uri="{FF2B5EF4-FFF2-40B4-BE49-F238E27FC236}">
                <a16:creationId xmlns:a16="http://schemas.microsoft.com/office/drawing/2014/main" id="{1049D810-07BA-BAB1-F78B-F1C521FF8524}"/>
              </a:ext>
            </a:extLst>
          </p:cNvPr>
          <p:cNvSpPr>
            <a:spLocks noGrp="1"/>
          </p:cNvSpPr>
          <p:nvPr>
            <p:ph sz="quarter" idx="59"/>
          </p:nvPr>
        </p:nvSpPr>
        <p:spPr>
          <a:xfrm>
            <a:off x="5049254" y="4485978"/>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39" name="Content Placeholder 21">
            <a:extLst>
              <a:ext uri="{FF2B5EF4-FFF2-40B4-BE49-F238E27FC236}">
                <a16:creationId xmlns:a16="http://schemas.microsoft.com/office/drawing/2014/main" id="{3247948D-210C-8AAF-28E0-3B7E53BE06B7}"/>
              </a:ext>
            </a:extLst>
          </p:cNvPr>
          <p:cNvSpPr>
            <a:spLocks noGrp="1"/>
          </p:cNvSpPr>
          <p:nvPr>
            <p:ph sz="quarter" idx="60"/>
          </p:nvPr>
        </p:nvSpPr>
        <p:spPr>
          <a:xfrm>
            <a:off x="7376262" y="4485978"/>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40" name="Content Placeholder 21">
            <a:extLst>
              <a:ext uri="{FF2B5EF4-FFF2-40B4-BE49-F238E27FC236}">
                <a16:creationId xmlns:a16="http://schemas.microsoft.com/office/drawing/2014/main" id="{FAA5BA62-6AAB-824B-91B0-36D45E1C54BC}"/>
              </a:ext>
            </a:extLst>
          </p:cNvPr>
          <p:cNvSpPr>
            <a:spLocks noGrp="1"/>
          </p:cNvSpPr>
          <p:nvPr>
            <p:ph sz="quarter" idx="61"/>
          </p:nvPr>
        </p:nvSpPr>
        <p:spPr>
          <a:xfrm>
            <a:off x="9690695" y="4485978"/>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11">
            <a:extLst>
              <a:ext uri="{FF2B5EF4-FFF2-40B4-BE49-F238E27FC236}">
                <a16:creationId xmlns:a16="http://schemas.microsoft.com/office/drawing/2014/main" id="{FBC89CB1-E891-A188-4BDB-02B15C567B5B}"/>
              </a:ext>
            </a:extLst>
          </p:cNvPr>
          <p:cNvSpPr>
            <a:spLocks noGrp="1"/>
          </p:cNvSpPr>
          <p:nvPr>
            <p:ph type="body" sz="quarter" idx="14" hasCustomPrompt="1"/>
          </p:nvPr>
        </p:nvSpPr>
        <p:spPr>
          <a:xfrm>
            <a:off x="420001" y="3990738"/>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3" name="Picture Placeholder 3">
            <a:extLst>
              <a:ext uri="{FF2B5EF4-FFF2-40B4-BE49-F238E27FC236}">
                <a16:creationId xmlns:a16="http://schemas.microsoft.com/office/drawing/2014/main" id="{A3973D1B-091F-F5B0-B3DE-9C6CB2669D8E}"/>
              </a:ext>
            </a:extLst>
          </p:cNvPr>
          <p:cNvSpPr>
            <a:spLocks noGrp="1"/>
          </p:cNvSpPr>
          <p:nvPr>
            <p:ph type="pic" sz="quarter" idx="47"/>
          </p:nvPr>
        </p:nvSpPr>
        <p:spPr>
          <a:xfrm>
            <a:off x="5061442" y="1708902"/>
            <a:ext cx="2030070" cy="2007436"/>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4" name="Picture Placeholder 3">
            <a:extLst>
              <a:ext uri="{FF2B5EF4-FFF2-40B4-BE49-F238E27FC236}">
                <a16:creationId xmlns:a16="http://schemas.microsoft.com/office/drawing/2014/main" id="{2A0F28DE-FCCC-85E5-DCE7-C98CEC83608D}"/>
              </a:ext>
            </a:extLst>
          </p:cNvPr>
          <p:cNvSpPr>
            <a:spLocks noGrp="1"/>
          </p:cNvSpPr>
          <p:nvPr>
            <p:ph type="pic" sz="quarter" idx="48"/>
          </p:nvPr>
        </p:nvSpPr>
        <p:spPr>
          <a:xfrm>
            <a:off x="7376263" y="1708902"/>
            <a:ext cx="2030070" cy="2007436"/>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5" name="Picture Placeholder 3">
            <a:extLst>
              <a:ext uri="{FF2B5EF4-FFF2-40B4-BE49-F238E27FC236}">
                <a16:creationId xmlns:a16="http://schemas.microsoft.com/office/drawing/2014/main" id="{52E81DB5-FD60-560B-8D79-57214240812D}"/>
              </a:ext>
            </a:extLst>
          </p:cNvPr>
          <p:cNvSpPr>
            <a:spLocks noGrp="1"/>
          </p:cNvSpPr>
          <p:nvPr>
            <p:ph type="pic" sz="quarter" idx="49"/>
          </p:nvPr>
        </p:nvSpPr>
        <p:spPr>
          <a:xfrm>
            <a:off x="9690696" y="1708902"/>
            <a:ext cx="2030070" cy="2007436"/>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8" name="Picture Placeholder 3">
            <a:extLst>
              <a:ext uri="{FF2B5EF4-FFF2-40B4-BE49-F238E27FC236}">
                <a16:creationId xmlns:a16="http://schemas.microsoft.com/office/drawing/2014/main" id="{AC0E6CC4-EFD0-EF4F-3524-C033FEA18A24}"/>
              </a:ext>
            </a:extLst>
          </p:cNvPr>
          <p:cNvSpPr>
            <a:spLocks noGrp="1"/>
          </p:cNvSpPr>
          <p:nvPr>
            <p:ph type="pic" sz="quarter" idx="23"/>
          </p:nvPr>
        </p:nvSpPr>
        <p:spPr>
          <a:xfrm>
            <a:off x="431800" y="1708902"/>
            <a:ext cx="2030070" cy="2007436"/>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2" name="Picture Placeholder 3">
            <a:extLst>
              <a:ext uri="{FF2B5EF4-FFF2-40B4-BE49-F238E27FC236}">
                <a16:creationId xmlns:a16="http://schemas.microsoft.com/office/drawing/2014/main" id="{47F57570-2933-7B8F-39A9-6E12CEF697EA}"/>
              </a:ext>
            </a:extLst>
          </p:cNvPr>
          <p:cNvSpPr>
            <a:spLocks noGrp="1"/>
          </p:cNvSpPr>
          <p:nvPr>
            <p:ph type="pic" sz="quarter" idx="46"/>
          </p:nvPr>
        </p:nvSpPr>
        <p:spPr>
          <a:xfrm>
            <a:off x="2746621" y="1708902"/>
            <a:ext cx="2030070" cy="2007436"/>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 name="Slide Number Placeholder 2">
            <a:extLst>
              <a:ext uri="{FF2B5EF4-FFF2-40B4-BE49-F238E27FC236}">
                <a16:creationId xmlns:a16="http://schemas.microsoft.com/office/drawing/2014/main" id="{1FFD5B38-F7B5-2D00-D4C6-E92B3FC0E0EE}"/>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4" name="Title 1">
            <a:extLst>
              <a:ext uri="{FF2B5EF4-FFF2-40B4-BE49-F238E27FC236}">
                <a16:creationId xmlns:a16="http://schemas.microsoft.com/office/drawing/2014/main" id="{6E5325E5-E183-1157-84CD-D30075DF8EFB}"/>
              </a:ext>
            </a:extLst>
          </p:cNvPr>
          <p:cNvSpPr>
            <a:spLocks noGrp="1"/>
          </p:cNvSpPr>
          <p:nvPr>
            <p:ph type="title"/>
          </p:nvPr>
        </p:nvSpPr>
        <p:spPr>
          <a:xfrm>
            <a:off x="431999" y="432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sp>
        <p:nvSpPr>
          <p:cNvPr id="27" name="Text Placeholder 11">
            <a:extLst>
              <a:ext uri="{FF2B5EF4-FFF2-40B4-BE49-F238E27FC236}">
                <a16:creationId xmlns:a16="http://schemas.microsoft.com/office/drawing/2014/main" id="{765DEDA7-62EF-AB5E-BF4F-BE50A241AE2B}"/>
              </a:ext>
            </a:extLst>
          </p:cNvPr>
          <p:cNvSpPr>
            <a:spLocks noGrp="1"/>
          </p:cNvSpPr>
          <p:nvPr>
            <p:ph type="body" sz="quarter" idx="51" hasCustomPrompt="1"/>
          </p:nvPr>
        </p:nvSpPr>
        <p:spPr>
          <a:xfrm>
            <a:off x="2734822" y="3990738"/>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9" name="Text Placeholder 11">
            <a:extLst>
              <a:ext uri="{FF2B5EF4-FFF2-40B4-BE49-F238E27FC236}">
                <a16:creationId xmlns:a16="http://schemas.microsoft.com/office/drawing/2014/main" id="{EAB541BA-5D14-E9CF-C0A9-7487E6EE2258}"/>
              </a:ext>
            </a:extLst>
          </p:cNvPr>
          <p:cNvSpPr>
            <a:spLocks noGrp="1"/>
          </p:cNvSpPr>
          <p:nvPr>
            <p:ph type="body" sz="quarter" idx="53" hasCustomPrompt="1"/>
          </p:nvPr>
        </p:nvSpPr>
        <p:spPr>
          <a:xfrm>
            <a:off x="5061442" y="3990738"/>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1" name="Text Placeholder 11">
            <a:extLst>
              <a:ext uri="{FF2B5EF4-FFF2-40B4-BE49-F238E27FC236}">
                <a16:creationId xmlns:a16="http://schemas.microsoft.com/office/drawing/2014/main" id="{8C9E6203-3FF3-6B73-F020-EBBC14874AEC}"/>
              </a:ext>
            </a:extLst>
          </p:cNvPr>
          <p:cNvSpPr>
            <a:spLocks noGrp="1"/>
          </p:cNvSpPr>
          <p:nvPr>
            <p:ph type="body" sz="quarter" idx="55" hasCustomPrompt="1"/>
          </p:nvPr>
        </p:nvSpPr>
        <p:spPr>
          <a:xfrm>
            <a:off x="7376263" y="3990738"/>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3" name="Text Placeholder 11">
            <a:extLst>
              <a:ext uri="{FF2B5EF4-FFF2-40B4-BE49-F238E27FC236}">
                <a16:creationId xmlns:a16="http://schemas.microsoft.com/office/drawing/2014/main" id="{F4EFAA08-0690-B15A-C68C-91D45357E6FF}"/>
              </a:ext>
            </a:extLst>
          </p:cNvPr>
          <p:cNvSpPr>
            <a:spLocks noGrp="1"/>
          </p:cNvSpPr>
          <p:nvPr>
            <p:ph type="body" sz="quarter" idx="57" hasCustomPrompt="1"/>
          </p:nvPr>
        </p:nvSpPr>
        <p:spPr>
          <a:xfrm>
            <a:off x="9690696" y="3990738"/>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pic>
        <p:nvPicPr>
          <p:cNvPr id="60" name="Picture 59" descr="A picture containing clipart&#10;&#10;Description automatically generated">
            <a:extLst>
              <a:ext uri="{FF2B5EF4-FFF2-40B4-BE49-F238E27FC236}">
                <a16:creationId xmlns:a16="http://schemas.microsoft.com/office/drawing/2014/main" id="{BAF81F80-E30B-F85A-99CC-7BB0BCA56AD8}"/>
              </a:ext>
            </a:extLst>
          </p:cNvPr>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9263182" y="82810"/>
            <a:ext cx="2338794" cy="650957"/>
          </a:xfrm>
          <a:prstGeom prst="rect">
            <a:avLst/>
          </a:prstGeom>
        </p:spPr>
      </p:pic>
    </p:spTree>
    <p:extLst>
      <p:ext uri="{BB962C8B-B14F-4D97-AF65-F5344CB8AC3E}">
        <p14:creationId xmlns:p14="http://schemas.microsoft.com/office/powerpoint/2010/main" val="3773885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6" name="Content Placeholder 21">
            <a:extLst>
              <a:ext uri="{FF2B5EF4-FFF2-40B4-BE49-F238E27FC236}">
                <a16:creationId xmlns:a16="http://schemas.microsoft.com/office/drawing/2014/main" id="{79DC0E10-4115-5F96-AE69-7996B10D2828}"/>
              </a:ext>
            </a:extLst>
          </p:cNvPr>
          <p:cNvSpPr>
            <a:spLocks noGrp="1"/>
          </p:cNvSpPr>
          <p:nvPr>
            <p:ph sz="quarter" idx="30"/>
          </p:nvPr>
        </p:nvSpPr>
        <p:spPr>
          <a:xfrm>
            <a:off x="419614" y="3979334"/>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37" name="Content Placeholder 21">
            <a:extLst>
              <a:ext uri="{FF2B5EF4-FFF2-40B4-BE49-F238E27FC236}">
                <a16:creationId xmlns:a16="http://schemas.microsoft.com/office/drawing/2014/main" id="{6F30B364-D800-1B64-2159-276D3393CEC5}"/>
              </a:ext>
            </a:extLst>
          </p:cNvPr>
          <p:cNvSpPr>
            <a:spLocks noGrp="1"/>
          </p:cNvSpPr>
          <p:nvPr>
            <p:ph sz="quarter" idx="58"/>
          </p:nvPr>
        </p:nvSpPr>
        <p:spPr>
          <a:xfrm>
            <a:off x="2740527" y="3981395"/>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38" name="Content Placeholder 21">
            <a:extLst>
              <a:ext uri="{FF2B5EF4-FFF2-40B4-BE49-F238E27FC236}">
                <a16:creationId xmlns:a16="http://schemas.microsoft.com/office/drawing/2014/main" id="{1049D810-07BA-BAB1-F78B-F1C521FF8524}"/>
              </a:ext>
            </a:extLst>
          </p:cNvPr>
          <p:cNvSpPr>
            <a:spLocks noGrp="1"/>
          </p:cNvSpPr>
          <p:nvPr>
            <p:ph sz="quarter" idx="59"/>
          </p:nvPr>
        </p:nvSpPr>
        <p:spPr>
          <a:xfrm>
            <a:off x="5049254" y="3979333"/>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39" name="Content Placeholder 21">
            <a:extLst>
              <a:ext uri="{FF2B5EF4-FFF2-40B4-BE49-F238E27FC236}">
                <a16:creationId xmlns:a16="http://schemas.microsoft.com/office/drawing/2014/main" id="{3247948D-210C-8AAF-28E0-3B7E53BE06B7}"/>
              </a:ext>
            </a:extLst>
          </p:cNvPr>
          <p:cNvSpPr>
            <a:spLocks noGrp="1"/>
          </p:cNvSpPr>
          <p:nvPr>
            <p:ph sz="quarter" idx="60"/>
          </p:nvPr>
        </p:nvSpPr>
        <p:spPr>
          <a:xfrm>
            <a:off x="7376262" y="3979333"/>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40" name="Content Placeholder 21">
            <a:extLst>
              <a:ext uri="{FF2B5EF4-FFF2-40B4-BE49-F238E27FC236}">
                <a16:creationId xmlns:a16="http://schemas.microsoft.com/office/drawing/2014/main" id="{FAA5BA62-6AAB-824B-91B0-36D45E1C54BC}"/>
              </a:ext>
            </a:extLst>
          </p:cNvPr>
          <p:cNvSpPr>
            <a:spLocks noGrp="1"/>
          </p:cNvSpPr>
          <p:nvPr>
            <p:ph sz="quarter" idx="61"/>
          </p:nvPr>
        </p:nvSpPr>
        <p:spPr>
          <a:xfrm>
            <a:off x="9690695" y="3979333"/>
            <a:ext cx="2041870" cy="13306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11">
            <a:extLst>
              <a:ext uri="{FF2B5EF4-FFF2-40B4-BE49-F238E27FC236}">
                <a16:creationId xmlns:a16="http://schemas.microsoft.com/office/drawing/2014/main" id="{FBC89CB1-E891-A188-4BDB-02B15C567B5B}"/>
              </a:ext>
            </a:extLst>
          </p:cNvPr>
          <p:cNvSpPr>
            <a:spLocks noGrp="1"/>
          </p:cNvSpPr>
          <p:nvPr>
            <p:ph type="body" sz="quarter" idx="14" hasCustomPrompt="1"/>
          </p:nvPr>
        </p:nvSpPr>
        <p:spPr>
          <a:xfrm>
            <a:off x="420001" y="3484093"/>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3" name="Picture Placeholder 3">
            <a:extLst>
              <a:ext uri="{FF2B5EF4-FFF2-40B4-BE49-F238E27FC236}">
                <a16:creationId xmlns:a16="http://schemas.microsoft.com/office/drawing/2014/main" id="{A3973D1B-091F-F5B0-B3DE-9C6CB2669D8E}"/>
              </a:ext>
            </a:extLst>
          </p:cNvPr>
          <p:cNvSpPr>
            <a:spLocks noGrp="1"/>
          </p:cNvSpPr>
          <p:nvPr>
            <p:ph type="pic" sz="quarter" idx="47"/>
          </p:nvPr>
        </p:nvSpPr>
        <p:spPr>
          <a:xfrm>
            <a:off x="5349788" y="1740658"/>
            <a:ext cx="1470795" cy="145439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4" name="Picture Placeholder 3">
            <a:extLst>
              <a:ext uri="{FF2B5EF4-FFF2-40B4-BE49-F238E27FC236}">
                <a16:creationId xmlns:a16="http://schemas.microsoft.com/office/drawing/2014/main" id="{2A0F28DE-FCCC-85E5-DCE7-C98CEC83608D}"/>
              </a:ext>
            </a:extLst>
          </p:cNvPr>
          <p:cNvSpPr>
            <a:spLocks noGrp="1"/>
          </p:cNvSpPr>
          <p:nvPr>
            <p:ph type="pic" sz="quarter" idx="48"/>
          </p:nvPr>
        </p:nvSpPr>
        <p:spPr>
          <a:xfrm>
            <a:off x="7664609" y="1740658"/>
            <a:ext cx="1470795" cy="145439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5" name="Picture Placeholder 3">
            <a:extLst>
              <a:ext uri="{FF2B5EF4-FFF2-40B4-BE49-F238E27FC236}">
                <a16:creationId xmlns:a16="http://schemas.microsoft.com/office/drawing/2014/main" id="{52E81DB5-FD60-560B-8D79-57214240812D}"/>
              </a:ext>
            </a:extLst>
          </p:cNvPr>
          <p:cNvSpPr>
            <a:spLocks noGrp="1"/>
          </p:cNvSpPr>
          <p:nvPr>
            <p:ph type="pic" sz="quarter" idx="49"/>
          </p:nvPr>
        </p:nvSpPr>
        <p:spPr>
          <a:xfrm>
            <a:off x="9979042" y="1740658"/>
            <a:ext cx="1470795" cy="145439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8" name="Picture Placeholder 3">
            <a:extLst>
              <a:ext uri="{FF2B5EF4-FFF2-40B4-BE49-F238E27FC236}">
                <a16:creationId xmlns:a16="http://schemas.microsoft.com/office/drawing/2014/main" id="{AC0E6CC4-EFD0-EF4F-3524-C033FEA18A24}"/>
              </a:ext>
            </a:extLst>
          </p:cNvPr>
          <p:cNvSpPr>
            <a:spLocks noGrp="1"/>
          </p:cNvSpPr>
          <p:nvPr>
            <p:ph type="pic" sz="quarter" idx="23"/>
          </p:nvPr>
        </p:nvSpPr>
        <p:spPr>
          <a:xfrm>
            <a:off x="720146" y="1740658"/>
            <a:ext cx="1470795" cy="145439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2" name="Picture Placeholder 3">
            <a:extLst>
              <a:ext uri="{FF2B5EF4-FFF2-40B4-BE49-F238E27FC236}">
                <a16:creationId xmlns:a16="http://schemas.microsoft.com/office/drawing/2014/main" id="{47F57570-2933-7B8F-39A9-6E12CEF697EA}"/>
              </a:ext>
            </a:extLst>
          </p:cNvPr>
          <p:cNvSpPr>
            <a:spLocks noGrp="1"/>
          </p:cNvSpPr>
          <p:nvPr>
            <p:ph type="pic" sz="quarter" idx="46"/>
          </p:nvPr>
        </p:nvSpPr>
        <p:spPr>
          <a:xfrm>
            <a:off x="3034967" y="1740658"/>
            <a:ext cx="1470795" cy="145439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 name="Slide Number Placeholder 2">
            <a:extLst>
              <a:ext uri="{FF2B5EF4-FFF2-40B4-BE49-F238E27FC236}">
                <a16:creationId xmlns:a16="http://schemas.microsoft.com/office/drawing/2014/main" id="{1FFD5B38-F7B5-2D00-D4C6-E92B3FC0E0EE}"/>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4" name="Title 1">
            <a:extLst>
              <a:ext uri="{FF2B5EF4-FFF2-40B4-BE49-F238E27FC236}">
                <a16:creationId xmlns:a16="http://schemas.microsoft.com/office/drawing/2014/main" id="{6E5325E5-E183-1157-84CD-D30075DF8EFB}"/>
              </a:ext>
            </a:extLst>
          </p:cNvPr>
          <p:cNvSpPr>
            <a:spLocks noGrp="1"/>
          </p:cNvSpPr>
          <p:nvPr>
            <p:ph type="title"/>
          </p:nvPr>
        </p:nvSpPr>
        <p:spPr>
          <a:xfrm>
            <a:off x="431999" y="432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sp>
        <p:nvSpPr>
          <p:cNvPr id="27" name="Text Placeholder 11">
            <a:extLst>
              <a:ext uri="{FF2B5EF4-FFF2-40B4-BE49-F238E27FC236}">
                <a16:creationId xmlns:a16="http://schemas.microsoft.com/office/drawing/2014/main" id="{765DEDA7-62EF-AB5E-BF4F-BE50A241AE2B}"/>
              </a:ext>
            </a:extLst>
          </p:cNvPr>
          <p:cNvSpPr>
            <a:spLocks noGrp="1"/>
          </p:cNvSpPr>
          <p:nvPr>
            <p:ph type="body" sz="quarter" idx="51" hasCustomPrompt="1"/>
          </p:nvPr>
        </p:nvSpPr>
        <p:spPr>
          <a:xfrm>
            <a:off x="2734822" y="3484093"/>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9" name="Text Placeholder 11">
            <a:extLst>
              <a:ext uri="{FF2B5EF4-FFF2-40B4-BE49-F238E27FC236}">
                <a16:creationId xmlns:a16="http://schemas.microsoft.com/office/drawing/2014/main" id="{EAB541BA-5D14-E9CF-C0A9-7487E6EE2258}"/>
              </a:ext>
            </a:extLst>
          </p:cNvPr>
          <p:cNvSpPr>
            <a:spLocks noGrp="1"/>
          </p:cNvSpPr>
          <p:nvPr>
            <p:ph type="body" sz="quarter" idx="53" hasCustomPrompt="1"/>
          </p:nvPr>
        </p:nvSpPr>
        <p:spPr>
          <a:xfrm>
            <a:off x="5061442" y="3484093"/>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1" name="Text Placeholder 11">
            <a:extLst>
              <a:ext uri="{FF2B5EF4-FFF2-40B4-BE49-F238E27FC236}">
                <a16:creationId xmlns:a16="http://schemas.microsoft.com/office/drawing/2014/main" id="{8C9E6203-3FF3-6B73-F020-EBBC14874AEC}"/>
              </a:ext>
            </a:extLst>
          </p:cNvPr>
          <p:cNvSpPr>
            <a:spLocks noGrp="1"/>
          </p:cNvSpPr>
          <p:nvPr>
            <p:ph type="body" sz="quarter" idx="55" hasCustomPrompt="1"/>
          </p:nvPr>
        </p:nvSpPr>
        <p:spPr>
          <a:xfrm>
            <a:off x="7376263" y="3484093"/>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3" name="Text Placeholder 11">
            <a:extLst>
              <a:ext uri="{FF2B5EF4-FFF2-40B4-BE49-F238E27FC236}">
                <a16:creationId xmlns:a16="http://schemas.microsoft.com/office/drawing/2014/main" id="{F4EFAA08-0690-B15A-C68C-91D45357E6FF}"/>
              </a:ext>
            </a:extLst>
          </p:cNvPr>
          <p:cNvSpPr>
            <a:spLocks noGrp="1"/>
          </p:cNvSpPr>
          <p:nvPr>
            <p:ph type="body" sz="quarter" idx="57" hasCustomPrompt="1"/>
          </p:nvPr>
        </p:nvSpPr>
        <p:spPr>
          <a:xfrm>
            <a:off x="9690696" y="3484093"/>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pic>
        <p:nvPicPr>
          <p:cNvPr id="60" name="Picture 59" descr="A picture containing clipart&#10;&#10;Description automatically generated">
            <a:extLst>
              <a:ext uri="{FF2B5EF4-FFF2-40B4-BE49-F238E27FC236}">
                <a16:creationId xmlns:a16="http://schemas.microsoft.com/office/drawing/2014/main" id="{BAF81F80-E30B-F85A-99CC-7BB0BCA56AD8}"/>
              </a:ext>
            </a:extLst>
          </p:cNvPr>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9263182" y="82810"/>
            <a:ext cx="2338794" cy="650957"/>
          </a:xfrm>
          <a:prstGeom prst="rect">
            <a:avLst/>
          </a:prstGeom>
        </p:spPr>
      </p:pic>
    </p:spTree>
    <p:extLst>
      <p:ext uri="{BB962C8B-B14F-4D97-AF65-F5344CB8AC3E}">
        <p14:creationId xmlns:p14="http://schemas.microsoft.com/office/powerpoint/2010/main" val="13493526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6" name="Content Placeholder 21">
            <a:extLst>
              <a:ext uri="{FF2B5EF4-FFF2-40B4-BE49-F238E27FC236}">
                <a16:creationId xmlns:a16="http://schemas.microsoft.com/office/drawing/2014/main" id="{79DC0E10-4115-5F96-AE69-7996B10D2828}"/>
              </a:ext>
            </a:extLst>
          </p:cNvPr>
          <p:cNvSpPr>
            <a:spLocks noGrp="1"/>
          </p:cNvSpPr>
          <p:nvPr>
            <p:ph sz="quarter" idx="30"/>
          </p:nvPr>
        </p:nvSpPr>
        <p:spPr>
          <a:xfrm>
            <a:off x="419614" y="4485979"/>
            <a:ext cx="2041870" cy="13052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37" name="Content Placeholder 21">
            <a:extLst>
              <a:ext uri="{FF2B5EF4-FFF2-40B4-BE49-F238E27FC236}">
                <a16:creationId xmlns:a16="http://schemas.microsoft.com/office/drawing/2014/main" id="{6F30B364-D800-1B64-2159-276D3393CEC5}"/>
              </a:ext>
            </a:extLst>
          </p:cNvPr>
          <p:cNvSpPr>
            <a:spLocks noGrp="1"/>
          </p:cNvSpPr>
          <p:nvPr>
            <p:ph sz="quarter" idx="58"/>
          </p:nvPr>
        </p:nvSpPr>
        <p:spPr>
          <a:xfrm>
            <a:off x="2740527" y="4488040"/>
            <a:ext cx="2041870" cy="13052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38" name="Content Placeholder 21">
            <a:extLst>
              <a:ext uri="{FF2B5EF4-FFF2-40B4-BE49-F238E27FC236}">
                <a16:creationId xmlns:a16="http://schemas.microsoft.com/office/drawing/2014/main" id="{1049D810-07BA-BAB1-F78B-F1C521FF8524}"/>
              </a:ext>
            </a:extLst>
          </p:cNvPr>
          <p:cNvSpPr>
            <a:spLocks noGrp="1"/>
          </p:cNvSpPr>
          <p:nvPr>
            <p:ph sz="quarter" idx="59"/>
          </p:nvPr>
        </p:nvSpPr>
        <p:spPr>
          <a:xfrm>
            <a:off x="5049254" y="4485978"/>
            <a:ext cx="2041870" cy="13052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39" name="Content Placeholder 21">
            <a:extLst>
              <a:ext uri="{FF2B5EF4-FFF2-40B4-BE49-F238E27FC236}">
                <a16:creationId xmlns:a16="http://schemas.microsoft.com/office/drawing/2014/main" id="{3247948D-210C-8AAF-28E0-3B7E53BE06B7}"/>
              </a:ext>
            </a:extLst>
          </p:cNvPr>
          <p:cNvSpPr>
            <a:spLocks noGrp="1"/>
          </p:cNvSpPr>
          <p:nvPr>
            <p:ph sz="quarter" idx="60"/>
          </p:nvPr>
        </p:nvSpPr>
        <p:spPr>
          <a:xfrm>
            <a:off x="7376262" y="4485978"/>
            <a:ext cx="2041870" cy="13052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40" name="Content Placeholder 21">
            <a:extLst>
              <a:ext uri="{FF2B5EF4-FFF2-40B4-BE49-F238E27FC236}">
                <a16:creationId xmlns:a16="http://schemas.microsoft.com/office/drawing/2014/main" id="{FAA5BA62-6AAB-824B-91B0-36D45E1C54BC}"/>
              </a:ext>
            </a:extLst>
          </p:cNvPr>
          <p:cNvSpPr>
            <a:spLocks noGrp="1"/>
          </p:cNvSpPr>
          <p:nvPr>
            <p:ph sz="quarter" idx="61"/>
          </p:nvPr>
        </p:nvSpPr>
        <p:spPr>
          <a:xfrm>
            <a:off x="9690695" y="4485978"/>
            <a:ext cx="2041870" cy="130522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11">
            <a:extLst>
              <a:ext uri="{FF2B5EF4-FFF2-40B4-BE49-F238E27FC236}">
                <a16:creationId xmlns:a16="http://schemas.microsoft.com/office/drawing/2014/main" id="{FBC89CB1-E891-A188-4BDB-02B15C567B5B}"/>
              </a:ext>
            </a:extLst>
          </p:cNvPr>
          <p:cNvSpPr>
            <a:spLocks noGrp="1"/>
          </p:cNvSpPr>
          <p:nvPr>
            <p:ph type="body" sz="quarter" idx="14" hasCustomPrompt="1"/>
          </p:nvPr>
        </p:nvSpPr>
        <p:spPr>
          <a:xfrm>
            <a:off x="420001" y="3990738"/>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3" name="Picture Placeholder 3">
            <a:extLst>
              <a:ext uri="{FF2B5EF4-FFF2-40B4-BE49-F238E27FC236}">
                <a16:creationId xmlns:a16="http://schemas.microsoft.com/office/drawing/2014/main" id="{A3973D1B-091F-F5B0-B3DE-9C6CB2669D8E}"/>
              </a:ext>
            </a:extLst>
          </p:cNvPr>
          <p:cNvSpPr>
            <a:spLocks noGrp="1"/>
          </p:cNvSpPr>
          <p:nvPr>
            <p:ph type="pic" sz="quarter" idx="47"/>
          </p:nvPr>
        </p:nvSpPr>
        <p:spPr>
          <a:xfrm>
            <a:off x="5061442" y="1708902"/>
            <a:ext cx="2030070" cy="2007436"/>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4" name="Picture Placeholder 3">
            <a:extLst>
              <a:ext uri="{FF2B5EF4-FFF2-40B4-BE49-F238E27FC236}">
                <a16:creationId xmlns:a16="http://schemas.microsoft.com/office/drawing/2014/main" id="{2A0F28DE-FCCC-85E5-DCE7-C98CEC83608D}"/>
              </a:ext>
            </a:extLst>
          </p:cNvPr>
          <p:cNvSpPr>
            <a:spLocks noGrp="1"/>
          </p:cNvSpPr>
          <p:nvPr>
            <p:ph type="pic" sz="quarter" idx="48"/>
          </p:nvPr>
        </p:nvSpPr>
        <p:spPr>
          <a:xfrm>
            <a:off x="7376263" y="1708902"/>
            <a:ext cx="2030070" cy="2007436"/>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5" name="Picture Placeholder 3">
            <a:extLst>
              <a:ext uri="{FF2B5EF4-FFF2-40B4-BE49-F238E27FC236}">
                <a16:creationId xmlns:a16="http://schemas.microsoft.com/office/drawing/2014/main" id="{52E81DB5-FD60-560B-8D79-57214240812D}"/>
              </a:ext>
            </a:extLst>
          </p:cNvPr>
          <p:cNvSpPr>
            <a:spLocks noGrp="1"/>
          </p:cNvSpPr>
          <p:nvPr>
            <p:ph type="pic" sz="quarter" idx="49"/>
          </p:nvPr>
        </p:nvSpPr>
        <p:spPr>
          <a:xfrm>
            <a:off x="9690696" y="1708902"/>
            <a:ext cx="2030070" cy="2007436"/>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8" name="Picture Placeholder 3">
            <a:extLst>
              <a:ext uri="{FF2B5EF4-FFF2-40B4-BE49-F238E27FC236}">
                <a16:creationId xmlns:a16="http://schemas.microsoft.com/office/drawing/2014/main" id="{AC0E6CC4-EFD0-EF4F-3524-C033FEA18A24}"/>
              </a:ext>
            </a:extLst>
          </p:cNvPr>
          <p:cNvSpPr>
            <a:spLocks noGrp="1"/>
          </p:cNvSpPr>
          <p:nvPr>
            <p:ph type="pic" sz="quarter" idx="23"/>
          </p:nvPr>
        </p:nvSpPr>
        <p:spPr>
          <a:xfrm>
            <a:off x="431800" y="1708902"/>
            <a:ext cx="2030070" cy="2007436"/>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2" name="Picture Placeholder 3">
            <a:extLst>
              <a:ext uri="{FF2B5EF4-FFF2-40B4-BE49-F238E27FC236}">
                <a16:creationId xmlns:a16="http://schemas.microsoft.com/office/drawing/2014/main" id="{47F57570-2933-7B8F-39A9-6E12CEF697EA}"/>
              </a:ext>
            </a:extLst>
          </p:cNvPr>
          <p:cNvSpPr>
            <a:spLocks noGrp="1"/>
          </p:cNvSpPr>
          <p:nvPr>
            <p:ph type="pic" sz="quarter" idx="46"/>
          </p:nvPr>
        </p:nvSpPr>
        <p:spPr>
          <a:xfrm>
            <a:off x="2746621" y="1708902"/>
            <a:ext cx="2030070" cy="2007436"/>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 name="Slide Number Placeholder 2">
            <a:extLst>
              <a:ext uri="{FF2B5EF4-FFF2-40B4-BE49-F238E27FC236}">
                <a16:creationId xmlns:a16="http://schemas.microsoft.com/office/drawing/2014/main" id="{1FFD5B38-F7B5-2D00-D4C6-E92B3FC0E0EE}"/>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4" name="Title 1">
            <a:extLst>
              <a:ext uri="{FF2B5EF4-FFF2-40B4-BE49-F238E27FC236}">
                <a16:creationId xmlns:a16="http://schemas.microsoft.com/office/drawing/2014/main" id="{6E5325E5-E183-1157-84CD-D30075DF8EFB}"/>
              </a:ext>
            </a:extLst>
          </p:cNvPr>
          <p:cNvSpPr>
            <a:spLocks noGrp="1"/>
          </p:cNvSpPr>
          <p:nvPr>
            <p:ph type="title"/>
          </p:nvPr>
        </p:nvSpPr>
        <p:spPr>
          <a:xfrm>
            <a:off x="431999" y="432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sp>
        <p:nvSpPr>
          <p:cNvPr id="27" name="Text Placeholder 11">
            <a:extLst>
              <a:ext uri="{FF2B5EF4-FFF2-40B4-BE49-F238E27FC236}">
                <a16:creationId xmlns:a16="http://schemas.microsoft.com/office/drawing/2014/main" id="{765DEDA7-62EF-AB5E-BF4F-BE50A241AE2B}"/>
              </a:ext>
            </a:extLst>
          </p:cNvPr>
          <p:cNvSpPr>
            <a:spLocks noGrp="1"/>
          </p:cNvSpPr>
          <p:nvPr>
            <p:ph type="body" sz="quarter" idx="51" hasCustomPrompt="1"/>
          </p:nvPr>
        </p:nvSpPr>
        <p:spPr>
          <a:xfrm>
            <a:off x="2734822" y="3990738"/>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29" name="Text Placeholder 11">
            <a:extLst>
              <a:ext uri="{FF2B5EF4-FFF2-40B4-BE49-F238E27FC236}">
                <a16:creationId xmlns:a16="http://schemas.microsoft.com/office/drawing/2014/main" id="{EAB541BA-5D14-E9CF-C0A9-7487E6EE2258}"/>
              </a:ext>
            </a:extLst>
          </p:cNvPr>
          <p:cNvSpPr>
            <a:spLocks noGrp="1"/>
          </p:cNvSpPr>
          <p:nvPr>
            <p:ph type="body" sz="quarter" idx="53" hasCustomPrompt="1"/>
          </p:nvPr>
        </p:nvSpPr>
        <p:spPr>
          <a:xfrm>
            <a:off x="5061442" y="3990738"/>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1" name="Text Placeholder 11">
            <a:extLst>
              <a:ext uri="{FF2B5EF4-FFF2-40B4-BE49-F238E27FC236}">
                <a16:creationId xmlns:a16="http://schemas.microsoft.com/office/drawing/2014/main" id="{8C9E6203-3FF3-6B73-F020-EBBC14874AEC}"/>
              </a:ext>
            </a:extLst>
          </p:cNvPr>
          <p:cNvSpPr>
            <a:spLocks noGrp="1"/>
          </p:cNvSpPr>
          <p:nvPr>
            <p:ph type="body" sz="quarter" idx="55" hasCustomPrompt="1"/>
          </p:nvPr>
        </p:nvSpPr>
        <p:spPr>
          <a:xfrm>
            <a:off x="7376263" y="3990738"/>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
        <p:nvSpPr>
          <p:cNvPr id="33" name="Text Placeholder 11">
            <a:extLst>
              <a:ext uri="{FF2B5EF4-FFF2-40B4-BE49-F238E27FC236}">
                <a16:creationId xmlns:a16="http://schemas.microsoft.com/office/drawing/2014/main" id="{F4EFAA08-0690-B15A-C68C-91D45357E6FF}"/>
              </a:ext>
            </a:extLst>
          </p:cNvPr>
          <p:cNvSpPr>
            <a:spLocks noGrp="1"/>
          </p:cNvSpPr>
          <p:nvPr>
            <p:ph type="body" sz="quarter" idx="57" hasCustomPrompt="1"/>
          </p:nvPr>
        </p:nvSpPr>
        <p:spPr>
          <a:xfrm>
            <a:off x="9690696" y="3990738"/>
            <a:ext cx="2041870" cy="360000"/>
          </a:xfrm>
          <a:prstGeom prst="rect">
            <a:avLst/>
          </a:prstGeom>
          <a:solidFill>
            <a:schemeClr val="accent1"/>
          </a:solidFill>
        </p:spPr>
        <p:txBody>
          <a:bodyPr anchor="ctr"/>
          <a:lstStyle>
            <a:lvl1pPr marL="0" indent="0" algn="ctr">
              <a:buFont typeface="Arial" panose="020B0604020202020204" pitchFamily="34" charset="0"/>
              <a:buNone/>
              <a:defRPr sz="1800" b="0" i="0">
                <a:solidFill>
                  <a:schemeClr val="bg1"/>
                </a:solidFill>
                <a:latin typeface="+mn-lt"/>
              </a:defRPr>
            </a:lvl1pPr>
          </a:lstStyle>
          <a:p>
            <a:pPr lvl="0"/>
            <a:r>
              <a:rPr lang="en-US" noProof="0"/>
              <a:t>Mockup Name</a:t>
            </a:r>
          </a:p>
        </p:txBody>
      </p:sp>
    </p:spTree>
    <p:extLst>
      <p:ext uri="{BB962C8B-B14F-4D97-AF65-F5344CB8AC3E}">
        <p14:creationId xmlns:p14="http://schemas.microsoft.com/office/powerpoint/2010/main" val="1264184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chemeClr val="bg1"/>
        </a:solidFill>
        <a:effectLst/>
      </p:bgPr>
    </p:bg>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60986326-3A24-0834-03C7-FD09FEB42104}"/>
              </a:ext>
            </a:extLst>
          </p:cNvPr>
          <p:cNvSpPr>
            <a:spLocks noGrp="1"/>
          </p:cNvSpPr>
          <p:nvPr>
            <p:ph sz="quarter" idx="13"/>
          </p:nvPr>
        </p:nvSpPr>
        <p:spPr>
          <a:xfrm>
            <a:off x="431799" y="1728788"/>
            <a:ext cx="11138261" cy="4240212"/>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431999" y="432000"/>
            <a:ext cx="11184734"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8" y="874439"/>
            <a:ext cx="11348449"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1101019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solidFill>
          <a:schemeClr val="bg1"/>
        </a:solidFill>
        <a:effectLst/>
      </p:bgPr>
    </p:bg>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60986326-3A24-0834-03C7-FD09FEB42104}"/>
              </a:ext>
            </a:extLst>
          </p:cNvPr>
          <p:cNvSpPr>
            <a:spLocks noGrp="1"/>
          </p:cNvSpPr>
          <p:nvPr>
            <p:ph sz="quarter" idx="13"/>
          </p:nvPr>
        </p:nvSpPr>
        <p:spPr>
          <a:xfrm>
            <a:off x="431799" y="1728788"/>
            <a:ext cx="11138261" cy="4006595"/>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431999" y="432000"/>
            <a:ext cx="11184734"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8" y="874439"/>
            <a:ext cx="11348449"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700786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Picture with Caption">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431999" y="432000"/>
            <a:ext cx="11184734"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8" y="874439"/>
            <a:ext cx="11348449"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9306213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Picture with Caption">
    <p:bg>
      <p:bgPr>
        <a:solidFill>
          <a:schemeClr val="bg1"/>
        </a:solid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FB8691A-9925-0F3C-A658-6BB295DD2D34}"/>
              </a:ext>
            </a:extLst>
          </p:cNvPr>
          <p:cNvSpPr>
            <a:spLocks noGrp="1"/>
          </p:cNvSpPr>
          <p:nvPr>
            <p:ph type="body" sz="quarter" idx="15"/>
          </p:nvPr>
        </p:nvSpPr>
        <p:spPr>
          <a:xfrm>
            <a:off x="817160" y="1700441"/>
            <a:ext cx="1415831" cy="993775"/>
          </a:xfrm>
          <a:prstGeom prst="rect">
            <a:avLst/>
          </a:prstGeom>
        </p:spPr>
        <p:txBody>
          <a:bodyPr anchor="b"/>
          <a:lstStyle>
            <a:lvl1pPr marL="0" indent="0" algn="ctr">
              <a:buNone/>
              <a:defRPr sz="18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Text Placeholder 19">
            <a:extLst>
              <a:ext uri="{FF2B5EF4-FFF2-40B4-BE49-F238E27FC236}">
                <a16:creationId xmlns:a16="http://schemas.microsoft.com/office/drawing/2014/main" id="{DEEDFAEC-4D84-BDFF-65A1-148F05911046}"/>
              </a:ext>
            </a:extLst>
          </p:cNvPr>
          <p:cNvSpPr>
            <a:spLocks noGrp="1"/>
          </p:cNvSpPr>
          <p:nvPr>
            <p:ph type="body" sz="quarter" idx="16"/>
          </p:nvPr>
        </p:nvSpPr>
        <p:spPr>
          <a:xfrm>
            <a:off x="810533" y="4126288"/>
            <a:ext cx="1415831" cy="993775"/>
          </a:xfrm>
          <a:prstGeom prst="rect">
            <a:avLst/>
          </a:prstGeom>
        </p:spPr>
        <p:txBody>
          <a:bodyPr anchor="b"/>
          <a:lstStyle>
            <a:lvl1pPr marL="0" indent="0" algn="ctr">
              <a:buNone/>
              <a:defRPr sz="18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21">
            <a:extLst>
              <a:ext uri="{FF2B5EF4-FFF2-40B4-BE49-F238E27FC236}">
                <a16:creationId xmlns:a16="http://schemas.microsoft.com/office/drawing/2014/main" id="{A69F0216-1589-076D-86A4-B7A6960463E1}"/>
              </a:ext>
            </a:extLst>
          </p:cNvPr>
          <p:cNvSpPr>
            <a:spLocks noGrp="1"/>
          </p:cNvSpPr>
          <p:nvPr>
            <p:ph sz="quarter" idx="13"/>
          </p:nvPr>
        </p:nvSpPr>
        <p:spPr>
          <a:xfrm>
            <a:off x="780716" y="2842287"/>
            <a:ext cx="1415831" cy="984460"/>
          </a:xfrm>
          <a:prstGeom prst="rect">
            <a:avLst/>
          </a:prstGeom>
        </p:spPr>
        <p:txBody>
          <a:bodyPr/>
          <a:lstStyle>
            <a:lvl1pPr>
              <a:defRPr sz="1400"/>
            </a:lvl1pPr>
            <a:lvl2pPr>
              <a:defRPr sz="1800"/>
            </a:lvl2pPr>
            <a:lvl3pPr>
              <a:defRPr sz="1800"/>
            </a:lvl3pPr>
            <a:lvl4pPr>
              <a:defRPr sz="1800"/>
            </a:lvl4pPr>
            <a:lvl5pPr>
              <a:defRPr sz="1800"/>
            </a:lvl5pPr>
          </a:lstStyle>
          <a:p>
            <a:pPr lvl="0"/>
            <a:r>
              <a:rPr lang="en-US"/>
              <a:t>Click to edit Master text styles</a:t>
            </a:r>
          </a:p>
        </p:txBody>
      </p:sp>
      <p:sp>
        <p:nvSpPr>
          <p:cNvPr id="17" name="Content Placeholder 21">
            <a:extLst>
              <a:ext uri="{FF2B5EF4-FFF2-40B4-BE49-F238E27FC236}">
                <a16:creationId xmlns:a16="http://schemas.microsoft.com/office/drawing/2014/main" id="{B2C23D7A-06BB-D6F1-1F9E-EEC5BCCEEDCB}"/>
              </a:ext>
            </a:extLst>
          </p:cNvPr>
          <p:cNvSpPr>
            <a:spLocks noGrp="1"/>
          </p:cNvSpPr>
          <p:nvPr>
            <p:ph sz="quarter" idx="14"/>
          </p:nvPr>
        </p:nvSpPr>
        <p:spPr>
          <a:xfrm>
            <a:off x="770777" y="5273529"/>
            <a:ext cx="1415831" cy="984460"/>
          </a:xfrm>
          <a:prstGeom prst="rect">
            <a:avLst/>
          </a:prstGeom>
        </p:spPr>
        <p:txBody>
          <a:bodyPr/>
          <a:lstStyle>
            <a:lvl1pPr>
              <a:defRPr sz="1400"/>
            </a:lvl1pPr>
            <a:lvl2pPr>
              <a:defRPr sz="1800"/>
            </a:lvl2pPr>
            <a:lvl3pPr>
              <a:defRPr sz="1800"/>
            </a:lvl3pPr>
            <a:lvl4pPr>
              <a:defRPr sz="1800"/>
            </a:lvl4pPr>
            <a:lvl5pPr>
              <a:defRPr sz="1800"/>
            </a:lvl5pPr>
          </a:lstStyle>
          <a:p>
            <a:pPr lvl="0"/>
            <a:r>
              <a:rPr lang="en-US"/>
              <a:t>Click to edit Master text styles</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431999" y="432000"/>
            <a:ext cx="11184734"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8" y="874439"/>
            <a:ext cx="11348449"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4" name="Straight Connector 3">
            <a:extLst>
              <a:ext uri="{FF2B5EF4-FFF2-40B4-BE49-F238E27FC236}">
                <a16:creationId xmlns:a16="http://schemas.microsoft.com/office/drawing/2014/main" id="{7E704DF4-DBC4-4CB8-47D8-7AA1E934902B}"/>
              </a:ext>
              <a:ext uri="{C183D7F6-B498-43B3-948B-1728B52AA6E4}">
                <adec:decorative xmlns:adec="http://schemas.microsoft.com/office/drawing/2017/decorative" val="1"/>
              </a:ext>
            </a:extLst>
          </p:cNvPr>
          <p:cNvCxnSpPr>
            <a:cxnSpLocks/>
          </p:cNvCxnSpPr>
          <p:nvPr userDrawn="1"/>
        </p:nvCxnSpPr>
        <p:spPr>
          <a:xfrm>
            <a:off x="758909" y="2699295"/>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Graphic 5" descr="Badge 1 with solid fill">
            <a:extLst>
              <a:ext uri="{FF2B5EF4-FFF2-40B4-BE49-F238E27FC236}">
                <a16:creationId xmlns:a16="http://schemas.microsoft.com/office/drawing/2014/main" id="{9C2B9373-16A3-8767-5391-F8FC64CF8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6945" y="1464898"/>
            <a:ext cx="802364" cy="802364"/>
          </a:xfrm>
          <a:prstGeom prst="rect">
            <a:avLst/>
          </a:prstGeom>
        </p:spPr>
      </p:pic>
      <p:pic>
        <p:nvPicPr>
          <p:cNvPr id="7" name="Graphic 6" descr="Badge with solid fill">
            <a:extLst>
              <a:ext uri="{FF2B5EF4-FFF2-40B4-BE49-F238E27FC236}">
                <a16:creationId xmlns:a16="http://schemas.microsoft.com/office/drawing/2014/main" id="{EC25C8A2-FEC6-903E-827E-D75640B87DA5}"/>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6945" y="3826748"/>
            <a:ext cx="804297" cy="804297"/>
          </a:xfrm>
          <a:prstGeom prst="rect">
            <a:avLst/>
          </a:prstGeom>
        </p:spPr>
      </p:pic>
      <p:cxnSp>
        <p:nvCxnSpPr>
          <p:cNvPr id="10" name="Straight Connector 9">
            <a:extLst>
              <a:ext uri="{FF2B5EF4-FFF2-40B4-BE49-F238E27FC236}">
                <a16:creationId xmlns:a16="http://schemas.microsoft.com/office/drawing/2014/main" id="{2E21C2A9-CC1D-8CEA-A242-EAFB3BEF9C9D}"/>
              </a:ext>
              <a:ext uri="{C183D7F6-B498-43B3-948B-1728B52AA6E4}">
                <adec:decorative xmlns:adec="http://schemas.microsoft.com/office/drawing/2017/decorative" val="1"/>
              </a:ext>
            </a:extLst>
          </p:cNvPr>
          <p:cNvCxnSpPr>
            <a:cxnSpLocks/>
          </p:cNvCxnSpPr>
          <p:nvPr userDrawn="1"/>
        </p:nvCxnSpPr>
        <p:spPr>
          <a:xfrm>
            <a:off x="744330" y="5138530"/>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481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Picture with Caption">
    <p:bg>
      <p:bgPr>
        <a:solidFill>
          <a:schemeClr val="bg1"/>
        </a:solid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FB8691A-9925-0F3C-A658-6BB295DD2D34}"/>
              </a:ext>
            </a:extLst>
          </p:cNvPr>
          <p:cNvSpPr>
            <a:spLocks noGrp="1"/>
          </p:cNvSpPr>
          <p:nvPr>
            <p:ph type="body" sz="quarter" idx="15"/>
          </p:nvPr>
        </p:nvSpPr>
        <p:spPr>
          <a:xfrm>
            <a:off x="817160" y="1700441"/>
            <a:ext cx="1415831" cy="993775"/>
          </a:xfrm>
          <a:prstGeom prst="rect">
            <a:avLst/>
          </a:prstGeom>
        </p:spPr>
        <p:txBody>
          <a:bodyPr anchor="b"/>
          <a:lstStyle>
            <a:lvl1pPr marL="0" indent="0" algn="ctr">
              <a:buNone/>
              <a:defRPr sz="18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Text Placeholder 19">
            <a:extLst>
              <a:ext uri="{FF2B5EF4-FFF2-40B4-BE49-F238E27FC236}">
                <a16:creationId xmlns:a16="http://schemas.microsoft.com/office/drawing/2014/main" id="{DEEDFAEC-4D84-BDFF-65A1-148F05911046}"/>
              </a:ext>
            </a:extLst>
          </p:cNvPr>
          <p:cNvSpPr>
            <a:spLocks noGrp="1"/>
          </p:cNvSpPr>
          <p:nvPr>
            <p:ph type="body" sz="quarter" idx="16"/>
          </p:nvPr>
        </p:nvSpPr>
        <p:spPr>
          <a:xfrm>
            <a:off x="810533" y="4126288"/>
            <a:ext cx="1415831" cy="993775"/>
          </a:xfrm>
          <a:prstGeom prst="rect">
            <a:avLst/>
          </a:prstGeom>
        </p:spPr>
        <p:txBody>
          <a:bodyPr anchor="b"/>
          <a:lstStyle>
            <a:lvl1pPr marL="0" indent="0" algn="ctr">
              <a:buNone/>
              <a:defRPr sz="18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21">
            <a:extLst>
              <a:ext uri="{FF2B5EF4-FFF2-40B4-BE49-F238E27FC236}">
                <a16:creationId xmlns:a16="http://schemas.microsoft.com/office/drawing/2014/main" id="{A69F0216-1589-076D-86A4-B7A6960463E1}"/>
              </a:ext>
            </a:extLst>
          </p:cNvPr>
          <p:cNvSpPr>
            <a:spLocks noGrp="1"/>
          </p:cNvSpPr>
          <p:nvPr>
            <p:ph sz="quarter" idx="13"/>
          </p:nvPr>
        </p:nvSpPr>
        <p:spPr>
          <a:xfrm>
            <a:off x="780716" y="2842287"/>
            <a:ext cx="1415831" cy="984460"/>
          </a:xfrm>
          <a:prstGeom prst="rect">
            <a:avLst/>
          </a:prstGeom>
        </p:spPr>
        <p:txBody>
          <a:bodyPr/>
          <a:lstStyle>
            <a:lvl1pPr>
              <a:defRPr sz="1400"/>
            </a:lvl1pPr>
            <a:lvl2pPr>
              <a:defRPr sz="1800"/>
            </a:lvl2pPr>
            <a:lvl3pPr>
              <a:defRPr sz="1800"/>
            </a:lvl3pPr>
            <a:lvl4pPr>
              <a:defRPr sz="1800"/>
            </a:lvl4pPr>
            <a:lvl5pPr>
              <a:defRPr sz="1800"/>
            </a:lvl5pPr>
          </a:lstStyle>
          <a:p>
            <a:pPr lvl="0"/>
            <a:r>
              <a:rPr lang="en-US"/>
              <a:t>Click to edit Master text styles</a:t>
            </a:r>
          </a:p>
        </p:txBody>
      </p:sp>
      <p:sp>
        <p:nvSpPr>
          <p:cNvPr id="17" name="Content Placeholder 21">
            <a:extLst>
              <a:ext uri="{FF2B5EF4-FFF2-40B4-BE49-F238E27FC236}">
                <a16:creationId xmlns:a16="http://schemas.microsoft.com/office/drawing/2014/main" id="{B2C23D7A-06BB-D6F1-1F9E-EEC5BCCEEDCB}"/>
              </a:ext>
            </a:extLst>
          </p:cNvPr>
          <p:cNvSpPr>
            <a:spLocks noGrp="1"/>
          </p:cNvSpPr>
          <p:nvPr>
            <p:ph sz="quarter" idx="14"/>
          </p:nvPr>
        </p:nvSpPr>
        <p:spPr>
          <a:xfrm>
            <a:off x="770777" y="5273529"/>
            <a:ext cx="1415831" cy="984460"/>
          </a:xfrm>
          <a:prstGeom prst="rect">
            <a:avLst/>
          </a:prstGeom>
        </p:spPr>
        <p:txBody>
          <a:bodyPr/>
          <a:lstStyle>
            <a:lvl1pPr>
              <a:defRPr sz="1400"/>
            </a:lvl1pPr>
            <a:lvl2pPr>
              <a:defRPr sz="1800"/>
            </a:lvl2pPr>
            <a:lvl3pPr>
              <a:defRPr sz="1800"/>
            </a:lvl3pPr>
            <a:lvl4pPr>
              <a:defRPr sz="1800"/>
            </a:lvl4pPr>
            <a:lvl5pPr>
              <a:defRPr sz="1800"/>
            </a:lvl5pPr>
          </a:lstStyle>
          <a:p>
            <a:pPr lvl="0"/>
            <a:r>
              <a:rPr lang="en-US"/>
              <a:t>Click to edit Master text styles</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431999" y="432000"/>
            <a:ext cx="11184734"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Cambria" panose="02040503050406030204" pitchFamily="18" charset="0"/>
                <a:ea typeface="+mj-ea"/>
                <a:cs typeface="+mj-cs"/>
              </a:defRPr>
            </a:lvl1pPr>
          </a:lstStyle>
          <a:p>
            <a:r>
              <a:rPr lang="en-US"/>
              <a:t>Click to edit Master title style</a:t>
            </a:r>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8" y="874439"/>
            <a:ext cx="11348449"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4" name="Straight Connector 3">
            <a:extLst>
              <a:ext uri="{FF2B5EF4-FFF2-40B4-BE49-F238E27FC236}">
                <a16:creationId xmlns:a16="http://schemas.microsoft.com/office/drawing/2014/main" id="{7E704DF4-DBC4-4CB8-47D8-7AA1E934902B}"/>
              </a:ext>
              <a:ext uri="{C183D7F6-B498-43B3-948B-1728B52AA6E4}">
                <adec:decorative xmlns:adec="http://schemas.microsoft.com/office/drawing/2017/decorative" val="1"/>
              </a:ext>
            </a:extLst>
          </p:cNvPr>
          <p:cNvCxnSpPr>
            <a:cxnSpLocks/>
          </p:cNvCxnSpPr>
          <p:nvPr userDrawn="1"/>
        </p:nvCxnSpPr>
        <p:spPr>
          <a:xfrm>
            <a:off x="758909" y="2699295"/>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Graphic 5" descr="Badge 1 with solid fill">
            <a:extLst>
              <a:ext uri="{FF2B5EF4-FFF2-40B4-BE49-F238E27FC236}">
                <a16:creationId xmlns:a16="http://schemas.microsoft.com/office/drawing/2014/main" id="{9C2B9373-16A3-8767-5391-F8FC64CF8C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6945" y="1464898"/>
            <a:ext cx="802364" cy="802364"/>
          </a:xfrm>
          <a:prstGeom prst="rect">
            <a:avLst/>
          </a:prstGeom>
        </p:spPr>
      </p:pic>
      <p:pic>
        <p:nvPicPr>
          <p:cNvPr id="7" name="Graphic 6" descr="Badge with solid fill">
            <a:extLst>
              <a:ext uri="{FF2B5EF4-FFF2-40B4-BE49-F238E27FC236}">
                <a16:creationId xmlns:a16="http://schemas.microsoft.com/office/drawing/2014/main" id="{EC25C8A2-FEC6-903E-827E-D75640B87DA5}"/>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6945" y="3826748"/>
            <a:ext cx="804297" cy="804297"/>
          </a:xfrm>
          <a:prstGeom prst="rect">
            <a:avLst/>
          </a:prstGeom>
        </p:spPr>
      </p:pic>
      <p:cxnSp>
        <p:nvCxnSpPr>
          <p:cNvPr id="10" name="Straight Connector 9">
            <a:extLst>
              <a:ext uri="{FF2B5EF4-FFF2-40B4-BE49-F238E27FC236}">
                <a16:creationId xmlns:a16="http://schemas.microsoft.com/office/drawing/2014/main" id="{2E21C2A9-CC1D-8CEA-A242-EAFB3BEF9C9D}"/>
              </a:ext>
              <a:ext uri="{C183D7F6-B498-43B3-948B-1728B52AA6E4}">
                <adec:decorative xmlns:adec="http://schemas.microsoft.com/office/drawing/2017/decorative" val="1"/>
              </a:ext>
            </a:extLst>
          </p:cNvPr>
          <p:cNvCxnSpPr>
            <a:cxnSpLocks/>
          </p:cNvCxnSpPr>
          <p:nvPr userDrawn="1"/>
        </p:nvCxnSpPr>
        <p:spPr>
          <a:xfrm>
            <a:off x="744330" y="5138530"/>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5890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F063A44-625B-6583-C048-CD6C4B5BACC3}"/>
              </a:ext>
            </a:extLst>
          </p:cNvPr>
          <p:cNvSpPr>
            <a:spLocks noGrp="1"/>
          </p:cNvSpPr>
          <p:nvPr>
            <p:ph type="ctrTitle" hasCustomPrompt="1"/>
          </p:nvPr>
        </p:nvSpPr>
        <p:spPr>
          <a:xfrm>
            <a:off x="712914" y="3101743"/>
            <a:ext cx="7944798" cy="654513"/>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23" name="Subtitle 2">
            <a:extLst>
              <a:ext uri="{FF2B5EF4-FFF2-40B4-BE49-F238E27FC236}">
                <a16:creationId xmlns:a16="http://schemas.microsoft.com/office/drawing/2014/main" id="{478B5838-B32C-FF83-207A-C0708E0851F7}"/>
              </a:ext>
            </a:extLst>
          </p:cNvPr>
          <p:cNvSpPr>
            <a:spLocks noGrp="1"/>
          </p:cNvSpPr>
          <p:nvPr>
            <p:ph type="subTitle" idx="10"/>
          </p:nvPr>
        </p:nvSpPr>
        <p:spPr>
          <a:xfrm>
            <a:off x="712914" y="3885662"/>
            <a:ext cx="6980159"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Slide Number Placeholder 5">
            <a:extLst>
              <a:ext uri="{FF2B5EF4-FFF2-40B4-BE49-F238E27FC236}">
                <a16:creationId xmlns:a16="http://schemas.microsoft.com/office/drawing/2014/main" id="{EA233017-D557-D9DC-A792-F119433A20A2}"/>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grpSp>
        <p:nvGrpSpPr>
          <p:cNvPr id="3" name="Group 2">
            <a:extLst>
              <a:ext uri="{FF2B5EF4-FFF2-40B4-BE49-F238E27FC236}">
                <a16:creationId xmlns:a16="http://schemas.microsoft.com/office/drawing/2014/main" id="{E9FC8883-FF7E-0CFE-9A0C-17409063FCC9}"/>
              </a:ext>
            </a:extLst>
          </p:cNvPr>
          <p:cNvGrpSpPr/>
          <p:nvPr userDrawn="1"/>
        </p:nvGrpSpPr>
        <p:grpSpPr>
          <a:xfrm>
            <a:off x="803126" y="0"/>
            <a:ext cx="1431723" cy="548088"/>
            <a:chOff x="5371587" y="-3"/>
            <a:chExt cx="1431723" cy="516660"/>
          </a:xfrm>
          <a:solidFill>
            <a:schemeClr val="bg1">
              <a:alpha val="40000"/>
            </a:schemeClr>
          </a:solidFill>
        </p:grpSpPr>
        <p:sp>
          <p:nvSpPr>
            <p:cNvPr id="4" name="Rectangle 3">
              <a:extLst>
                <a:ext uri="{FF2B5EF4-FFF2-40B4-BE49-F238E27FC236}">
                  <a16:creationId xmlns:a16="http://schemas.microsoft.com/office/drawing/2014/main" id="{F657F243-B8A9-7271-B7D4-FB67DF6E2D33}"/>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BA35E6-84F1-3D12-771F-88A8C51D5FD5}"/>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C58AC-A7BD-3666-AA8A-F0C9B9CDB21B}"/>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1971DCD-790D-F653-226C-A99370956047}"/>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786E1F-00F0-8E01-E2BF-7E0276E9906B}"/>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0393E6-9407-E11D-B273-3F40054589F0}"/>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467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F063A44-625B-6583-C048-CD6C4B5BACC3}"/>
              </a:ext>
            </a:extLst>
          </p:cNvPr>
          <p:cNvSpPr>
            <a:spLocks noGrp="1"/>
          </p:cNvSpPr>
          <p:nvPr>
            <p:ph type="ctrTitle" hasCustomPrompt="1"/>
          </p:nvPr>
        </p:nvSpPr>
        <p:spPr>
          <a:xfrm>
            <a:off x="712914" y="3101743"/>
            <a:ext cx="7944798" cy="654513"/>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23" name="Subtitle 2">
            <a:extLst>
              <a:ext uri="{FF2B5EF4-FFF2-40B4-BE49-F238E27FC236}">
                <a16:creationId xmlns:a16="http://schemas.microsoft.com/office/drawing/2014/main" id="{478B5838-B32C-FF83-207A-C0708E0851F7}"/>
              </a:ext>
            </a:extLst>
          </p:cNvPr>
          <p:cNvSpPr>
            <a:spLocks noGrp="1"/>
          </p:cNvSpPr>
          <p:nvPr>
            <p:ph type="subTitle" idx="10"/>
          </p:nvPr>
        </p:nvSpPr>
        <p:spPr>
          <a:xfrm>
            <a:off x="712914" y="3885662"/>
            <a:ext cx="6980159"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Slide Number Placeholder 5">
            <a:extLst>
              <a:ext uri="{FF2B5EF4-FFF2-40B4-BE49-F238E27FC236}">
                <a16:creationId xmlns:a16="http://schemas.microsoft.com/office/drawing/2014/main" id="{EA233017-D557-D9DC-A792-F119433A20A2}"/>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grpSp>
        <p:nvGrpSpPr>
          <p:cNvPr id="3" name="Group 2">
            <a:extLst>
              <a:ext uri="{FF2B5EF4-FFF2-40B4-BE49-F238E27FC236}">
                <a16:creationId xmlns:a16="http://schemas.microsoft.com/office/drawing/2014/main" id="{E9FC8883-FF7E-0CFE-9A0C-17409063FCC9}"/>
              </a:ext>
            </a:extLst>
          </p:cNvPr>
          <p:cNvGrpSpPr/>
          <p:nvPr userDrawn="1"/>
        </p:nvGrpSpPr>
        <p:grpSpPr>
          <a:xfrm>
            <a:off x="803126" y="0"/>
            <a:ext cx="1431723" cy="548088"/>
            <a:chOff x="5371587" y="-3"/>
            <a:chExt cx="1431723" cy="516660"/>
          </a:xfrm>
          <a:solidFill>
            <a:schemeClr val="bg1">
              <a:alpha val="40000"/>
            </a:schemeClr>
          </a:solidFill>
        </p:grpSpPr>
        <p:sp>
          <p:nvSpPr>
            <p:cNvPr id="4" name="Rectangle 3">
              <a:extLst>
                <a:ext uri="{FF2B5EF4-FFF2-40B4-BE49-F238E27FC236}">
                  <a16:creationId xmlns:a16="http://schemas.microsoft.com/office/drawing/2014/main" id="{F657F243-B8A9-7271-B7D4-FB67DF6E2D33}"/>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BA35E6-84F1-3D12-771F-88A8C51D5FD5}"/>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C58AC-A7BD-3666-AA8A-F0C9B9CDB21B}"/>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1971DCD-790D-F653-226C-A99370956047}"/>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786E1F-00F0-8E01-E2BF-7E0276E9906B}"/>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0393E6-9407-E11D-B273-3F40054589F0}"/>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96408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C5A5F339-695F-819E-6935-9313AB60D836}"/>
              </a:ext>
            </a:extLst>
          </p:cNvPr>
          <p:cNvSpPr>
            <a:spLocks noGrp="1"/>
          </p:cNvSpPr>
          <p:nvPr>
            <p:ph type="pic" idx="1"/>
          </p:nvPr>
        </p:nvSpPr>
        <p:spPr>
          <a:xfrm>
            <a:off x="8215953" y="0"/>
            <a:ext cx="3976047" cy="4462817"/>
          </a:xfrm>
          <a:prstGeom prst="rect">
            <a:avLst/>
          </a:prstGeom>
          <a:noFill/>
        </p:spPr>
        <p:txBody>
          <a:bodyPr/>
          <a:lstStyle>
            <a:lvl1pPr marL="0" indent="0">
              <a:buNone/>
              <a:defRPr sz="16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noProof="0"/>
              <a:t>Click icon to add picture</a:t>
            </a:r>
          </a:p>
        </p:txBody>
      </p:sp>
      <p:sp>
        <p:nvSpPr>
          <p:cNvPr id="31" name="Slide Number Placeholder 5">
            <a:extLst>
              <a:ext uri="{FF2B5EF4-FFF2-40B4-BE49-F238E27FC236}">
                <a16:creationId xmlns:a16="http://schemas.microsoft.com/office/drawing/2014/main" id="{88C0F220-14B1-2D1C-7A4F-77AED79C14C1}"/>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grpSp>
        <p:nvGrpSpPr>
          <p:cNvPr id="32" name="Group 31">
            <a:extLst>
              <a:ext uri="{FF2B5EF4-FFF2-40B4-BE49-F238E27FC236}">
                <a16:creationId xmlns:a16="http://schemas.microsoft.com/office/drawing/2014/main" id="{6CE63516-71E5-26E6-CBB7-B0EF708AD62E}"/>
              </a:ext>
            </a:extLst>
          </p:cNvPr>
          <p:cNvGrpSpPr/>
          <p:nvPr userDrawn="1"/>
        </p:nvGrpSpPr>
        <p:grpSpPr>
          <a:xfrm>
            <a:off x="803126" y="0"/>
            <a:ext cx="1431723" cy="548088"/>
            <a:chOff x="5371587" y="-3"/>
            <a:chExt cx="1431723" cy="516660"/>
          </a:xfrm>
          <a:solidFill>
            <a:schemeClr val="bg1">
              <a:alpha val="40000"/>
            </a:schemeClr>
          </a:solidFill>
        </p:grpSpPr>
        <p:sp>
          <p:nvSpPr>
            <p:cNvPr id="33" name="Rectangle 32">
              <a:extLst>
                <a:ext uri="{FF2B5EF4-FFF2-40B4-BE49-F238E27FC236}">
                  <a16:creationId xmlns:a16="http://schemas.microsoft.com/office/drawing/2014/main" id="{4E5A7FC0-497C-0F54-CC54-2A5C6E277BB3}"/>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AEE6CD7-AF47-7C0D-E538-1C738AB255E7}"/>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2D9C1E-7D85-1D6A-6810-98D6A187274C}"/>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47C056-7EA5-1394-8B76-4F8B3958A0CF}"/>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F65447-A912-A64C-6618-A6A020DC3745}"/>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4345D85-FED9-908A-7910-E181D3EC51D0}"/>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323A054-80B1-27D0-9CE3-0E79D01FD816}"/>
              </a:ext>
            </a:extLst>
          </p:cNvPr>
          <p:cNvSpPr>
            <a:spLocks noGrp="1"/>
          </p:cNvSpPr>
          <p:nvPr>
            <p:ph type="ctrTitle" hasCustomPrompt="1"/>
          </p:nvPr>
        </p:nvSpPr>
        <p:spPr>
          <a:xfrm>
            <a:off x="712914" y="2188578"/>
            <a:ext cx="4609713" cy="1081295"/>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3" name="Subtitle 2">
            <a:extLst>
              <a:ext uri="{FF2B5EF4-FFF2-40B4-BE49-F238E27FC236}">
                <a16:creationId xmlns:a16="http://schemas.microsoft.com/office/drawing/2014/main" id="{261A3B5A-5079-DCBA-C8CC-C7C5554DE8EA}"/>
              </a:ext>
            </a:extLst>
          </p:cNvPr>
          <p:cNvSpPr>
            <a:spLocks noGrp="1"/>
          </p:cNvSpPr>
          <p:nvPr>
            <p:ph type="subTitle" idx="10"/>
          </p:nvPr>
        </p:nvSpPr>
        <p:spPr>
          <a:xfrm>
            <a:off x="712915" y="3399279"/>
            <a:ext cx="4746190" cy="577156"/>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Picture Placeholder 2">
            <a:extLst>
              <a:ext uri="{FF2B5EF4-FFF2-40B4-BE49-F238E27FC236}">
                <a16:creationId xmlns:a16="http://schemas.microsoft.com/office/drawing/2014/main" id="{8BAE27BB-451A-10E5-32BC-2B65E79A76A6}"/>
              </a:ext>
            </a:extLst>
          </p:cNvPr>
          <p:cNvSpPr>
            <a:spLocks noGrp="1"/>
          </p:cNvSpPr>
          <p:nvPr>
            <p:ph type="pic" idx="11"/>
          </p:nvPr>
        </p:nvSpPr>
        <p:spPr>
          <a:xfrm>
            <a:off x="8214881" y="4462817"/>
            <a:ext cx="3976047" cy="2036394"/>
          </a:xfrm>
          <a:prstGeom prst="rect">
            <a:avLst/>
          </a:prstGeom>
          <a:noFill/>
        </p:spPr>
        <p:txBody>
          <a:bodyPr/>
          <a:lstStyle>
            <a:lvl1pPr marL="0" indent="0">
              <a:buNone/>
              <a:defRPr sz="16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noProof="0"/>
              <a:t>Click icon to add picture</a:t>
            </a:r>
          </a:p>
        </p:txBody>
      </p:sp>
      <p:sp>
        <p:nvSpPr>
          <p:cNvPr id="5" name="Picture Placeholder 2">
            <a:extLst>
              <a:ext uri="{FF2B5EF4-FFF2-40B4-BE49-F238E27FC236}">
                <a16:creationId xmlns:a16="http://schemas.microsoft.com/office/drawing/2014/main" id="{237F27DD-868D-95DC-B1F9-2BE2B5FB4869}"/>
              </a:ext>
            </a:extLst>
          </p:cNvPr>
          <p:cNvSpPr>
            <a:spLocks noGrp="1"/>
          </p:cNvSpPr>
          <p:nvPr>
            <p:ph type="pic" idx="12"/>
          </p:nvPr>
        </p:nvSpPr>
        <p:spPr>
          <a:xfrm>
            <a:off x="0" y="4462817"/>
            <a:ext cx="8214881" cy="2036394"/>
          </a:xfrm>
          <a:prstGeom prst="rect">
            <a:avLst/>
          </a:prstGeom>
          <a:noFill/>
        </p:spPr>
        <p:txBody>
          <a:bodyPr/>
          <a:lstStyle>
            <a:lvl1pPr marL="0" indent="0">
              <a:buNone/>
              <a:defRPr sz="16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noProof="0"/>
              <a:t>Click icon to add picture</a:t>
            </a:r>
          </a:p>
        </p:txBody>
      </p:sp>
    </p:spTree>
    <p:extLst>
      <p:ext uri="{BB962C8B-B14F-4D97-AF65-F5344CB8AC3E}">
        <p14:creationId xmlns:p14="http://schemas.microsoft.com/office/powerpoint/2010/main" val="32746063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38C124-030F-20AE-4320-E13A204AC9FE}"/>
              </a:ext>
            </a:extLst>
          </p:cNvPr>
          <p:cNvSpPr>
            <a:spLocks noGrp="1"/>
          </p:cNvSpPr>
          <p:nvPr>
            <p:ph type="ctrTitle" hasCustomPrompt="1"/>
          </p:nvPr>
        </p:nvSpPr>
        <p:spPr>
          <a:xfrm>
            <a:off x="803126" y="3893574"/>
            <a:ext cx="3945855" cy="1686045"/>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4" name="Subtitle 2">
            <a:extLst>
              <a:ext uri="{FF2B5EF4-FFF2-40B4-BE49-F238E27FC236}">
                <a16:creationId xmlns:a16="http://schemas.microsoft.com/office/drawing/2014/main" id="{0DF79557-E526-EDC6-0F7A-F7FD8C142850}"/>
              </a:ext>
            </a:extLst>
          </p:cNvPr>
          <p:cNvSpPr>
            <a:spLocks noGrp="1"/>
          </p:cNvSpPr>
          <p:nvPr>
            <p:ph type="subTitle" idx="12"/>
          </p:nvPr>
        </p:nvSpPr>
        <p:spPr>
          <a:xfrm>
            <a:off x="803126" y="5579622"/>
            <a:ext cx="3945855" cy="502869"/>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 name="Picture Placeholder 9">
            <a:extLst>
              <a:ext uri="{FF2B5EF4-FFF2-40B4-BE49-F238E27FC236}">
                <a16:creationId xmlns:a16="http://schemas.microsoft.com/office/drawing/2014/main" id="{57A584F2-F507-5FFA-3788-8709242BFD01}"/>
              </a:ext>
            </a:extLst>
          </p:cNvPr>
          <p:cNvSpPr>
            <a:spLocks noGrp="1"/>
          </p:cNvSpPr>
          <p:nvPr>
            <p:ph type="pic" sz="quarter" idx="10" hasCustomPrompt="1"/>
          </p:nvPr>
        </p:nvSpPr>
        <p:spPr>
          <a:xfrm>
            <a:off x="5695076" y="0"/>
            <a:ext cx="6496924" cy="6501491"/>
          </a:xfrm>
          <a:prstGeom prst="rect">
            <a:avLst/>
          </a:prstGeom>
          <a:solidFill>
            <a:schemeClr val="bg2"/>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grpSp>
        <p:nvGrpSpPr>
          <p:cNvPr id="5" name="Group 4">
            <a:extLst>
              <a:ext uri="{FF2B5EF4-FFF2-40B4-BE49-F238E27FC236}">
                <a16:creationId xmlns:a16="http://schemas.microsoft.com/office/drawing/2014/main" id="{7BC8AABB-5E70-9127-C94B-28DDAAC513B4}"/>
              </a:ext>
            </a:extLst>
          </p:cNvPr>
          <p:cNvGrpSpPr/>
          <p:nvPr userDrawn="1"/>
        </p:nvGrpSpPr>
        <p:grpSpPr>
          <a:xfrm>
            <a:off x="803126" y="0"/>
            <a:ext cx="1431723" cy="548088"/>
            <a:chOff x="5371587" y="-3"/>
            <a:chExt cx="1431723" cy="516660"/>
          </a:xfrm>
          <a:solidFill>
            <a:schemeClr val="bg1">
              <a:alpha val="40000"/>
            </a:schemeClr>
          </a:solidFill>
        </p:grpSpPr>
        <p:sp>
          <p:nvSpPr>
            <p:cNvPr id="6" name="Rectangle 5">
              <a:extLst>
                <a:ext uri="{FF2B5EF4-FFF2-40B4-BE49-F238E27FC236}">
                  <a16:creationId xmlns:a16="http://schemas.microsoft.com/office/drawing/2014/main" id="{99FF9C28-33A4-9D9A-6AC2-E69D215CDD29}"/>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3E60FE-1125-1AB1-FA41-81DB7D5AE563}"/>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715B2D-39C2-11A4-0150-E680C04EDA02}"/>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8BDCE1-54FF-FBD7-31F2-884ABBB2D1F9}"/>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AB233D-A3F4-7DA9-4A38-7DAC820CEFF6}"/>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F31448-A765-6A77-A688-EEA41F06B218}"/>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9890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Column 4">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27" name="Rectangle 26">
            <a:extLst>
              <a:ext uri="{FF2B5EF4-FFF2-40B4-BE49-F238E27FC236}">
                <a16:creationId xmlns:a16="http://schemas.microsoft.com/office/drawing/2014/main" id="{31899AC7-02FD-582D-735B-06BB147EBE6E}"/>
              </a:ext>
            </a:extLst>
          </p:cNvPr>
          <p:cNvSpPr/>
          <p:nvPr userDrawn="1"/>
        </p:nvSpPr>
        <p:spPr>
          <a:xfrm flipV="1">
            <a:off x="0" y="0"/>
            <a:ext cx="12192000" cy="346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6">
            <a:extLst>
              <a:ext uri="{FF2B5EF4-FFF2-40B4-BE49-F238E27FC236}">
                <a16:creationId xmlns:a16="http://schemas.microsoft.com/office/drawing/2014/main" id="{6EE8D689-E4A2-6F3B-194B-0E045DB90268}"/>
              </a:ext>
            </a:extLst>
          </p:cNvPr>
          <p:cNvSpPr txBox="1">
            <a:spLocks/>
          </p:cNvSpPr>
          <p:nvPr userDrawn="1"/>
        </p:nvSpPr>
        <p:spPr>
          <a:xfrm>
            <a:off x="11785961" y="6539762"/>
            <a:ext cx="345545" cy="277000"/>
          </a:xfrm>
          <a:prstGeom prst="rect">
            <a:avLst/>
          </a:prstGeom>
          <a:noFill/>
          <a:ln w="6350">
            <a:noFill/>
          </a:ln>
        </p:spPr>
        <p:txBody>
          <a:bodyPr vert="horz" lIns="0" tIns="0" rIns="0" bIns="0" rtlCol="0" anchor="ctr"/>
          <a:lstStyle>
            <a:defPPr>
              <a:defRPr lang="en-US"/>
            </a:defPPr>
            <a:lvl1pPr marL="0" algn="ct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73C415-D670-4716-A5EC-CC4D52CA2BAC}" type="slidenum">
              <a:rPr lang="en-US" smtClean="0"/>
              <a:pPr/>
              <a:t>‹#›</a:t>
            </a:fld>
            <a:endParaRPr lang="en-US"/>
          </a:p>
        </p:txBody>
      </p:sp>
      <p:sp>
        <p:nvSpPr>
          <p:cNvPr id="36" name="Content Placeholder 21">
            <a:extLst>
              <a:ext uri="{FF2B5EF4-FFF2-40B4-BE49-F238E27FC236}">
                <a16:creationId xmlns:a16="http://schemas.microsoft.com/office/drawing/2014/main" id="{1D3819D1-6BD4-F33E-7329-683940F212B7}"/>
              </a:ext>
            </a:extLst>
          </p:cNvPr>
          <p:cNvSpPr>
            <a:spLocks noGrp="1"/>
          </p:cNvSpPr>
          <p:nvPr>
            <p:ph sz="quarter" idx="30"/>
          </p:nvPr>
        </p:nvSpPr>
        <p:spPr>
          <a:xfrm>
            <a:off x="1009064" y="4470057"/>
            <a:ext cx="3230429" cy="1581798"/>
          </a:xfrm>
          <a:prstGeom prst="rect">
            <a:avLst/>
          </a:prstGeom>
        </p:spPr>
        <p:txBody>
          <a:bodyPr lIns="9144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11">
            <a:extLst>
              <a:ext uri="{FF2B5EF4-FFF2-40B4-BE49-F238E27FC236}">
                <a16:creationId xmlns:a16="http://schemas.microsoft.com/office/drawing/2014/main" id="{77F1C8FE-8FD9-92B5-860B-3D26299A8937}"/>
              </a:ext>
            </a:extLst>
          </p:cNvPr>
          <p:cNvSpPr>
            <a:spLocks noGrp="1"/>
          </p:cNvSpPr>
          <p:nvPr>
            <p:ph type="body" sz="quarter" idx="25" hasCustomPrompt="1"/>
          </p:nvPr>
        </p:nvSpPr>
        <p:spPr>
          <a:xfrm>
            <a:off x="997342" y="3974971"/>
            <a:ext cx="3238059"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38" name="Content Placeholder 21">
            <a:extLst>
              <a:ext uri="{FF2B5EF4-FFF2-40B4-BE49-F238E27FC236}">
                <a16:creationId xmlns:a16="http://schemas.microsoft.com/office/drawing/2014/main" id="{FF82D130-8297-B735-1EF1-3E79D2E603C3}"/>
              </a:ext>
            </a:extLst>
          </p:cNvPr>
          <p:cNvSpPr>
            <a:spLocks noGrp="1"/>
          </p:cNvSpPr>
          <p:nvPr>
            <p:ph sz="quarter" idx="31"/>
          </p:nvPr>
        </p:nvSpPr>
        <p:spPr>
          <a:xfrm>
            <a:off x="4512132" y="4470057"/>
            <a:ext cx="3214615" cy="1581798"/>
          </a:xfrm>
          <a:prstGeom prst="rect">
            <a:avLst/>
          </a:prstGeom>
        </p:spPr>
        <p:txBody>
          <a:bodyPr lIns="9144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11">
            <a:extLst>
              <a:ext uri="{FF2B5EF4-FFF2-40B4-BE49-F238E27FC236}">
                <a16:creationId xmlns:a16="http://schemas.microsoft.com/office/drawing/2014/main" id="{C6AAE38D-D54A-B694-E68B-2F55A568976B}"/>
              </a:ext>
            </a:extLst>
          </p:cNvPr>
          <p:cNvSpPr>
            <a:spLocks noGrp="1"/>
          </p:cNvSpPr>
          <p:nvPr>
            <p:ph type="body" sz="quarter" idx="32" hasCustomPrompt="1"/>
          </p:nvPr>
        </p:nvSpPr>
        <p:spPr>
          <a:xfrm>
            <a:off x="4500410" y="3974971"/>
            <a:ext cx="3222207"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40" name="Content Placeholder 21">
            <a:extLst>
              <a:ext uri="{FF2B5EF4-FFF2-40B4-BE49-F238E27FC236}">
                <a16:creationId xmlns:a16="http://schemas.microsoft.com/office/drawing/2014/main" id="{A5E5BD03-6F97-D189-6540-0AEA940AAC4B}"/>
              </a:ext>
            </a:extLst>
          </p:cNvPr>
          <p:cNvSpPr>
            <a:spLocks noGrp="1"/>
          </p:cNvSpPr>
          <p:nvPr>
            <p:ph sz="quarter" idx="33"/>
          </p:nvPr>
        </p:nvSpPr>
        <p:spPr>
          <a:xfrm>
            <a:off x="7999348" y="4470057"/>
            <a:ext cx="3230429" cy="1581798"/>
          </a:xfrm>
          <a:prstGeom prst="rect">
            <a:avLst/>
          </a:prstGeom>
        </p:spPr>
        <p:txBody>
          <a:bodyPr lIns="9144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11">
            <a:extLst>
              <a:ext uri="{FF2B5EF4-FFF2-40B4-BE49-F238E27FC236}">
                <a16:creationId xmlns:a16="http://schemas.microsoft.com/office/drawing/2014/main" id="{0C100ED2-D835-6F34-0DA7-55F05E5D5BB6}"/>
              </a:ext>
            </a:extLst>
          </p:cNvPr>
          <p:cNvSpPr>
            <a:spLocks noGrp="1"/>
          </p:cNvSpPr>
          <p:nvPr>
            <p:ph type="body" sz="quarter" idx="34" hasCustomPrompt="1"/>
          </p:nvPr>
        </p:nvSpPr>
        <p:spPr>
          <a:xfrm>
            <a:off x="7987626" y="3974971"/>
            <a:ext cx="3238059"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42" name="Title 1">
            <a:extLst>
              <a:ext uri="{FF2B5EF4-FFF2-40B4-BE49-F238E27FC236}">
                <a16:creationId xmlns:a16="http://schemas.microsoft.com/office/drawing/2014/main" id="{EB438875-24A6-869B-4192-D4BB24323A9D}"/>
              </a:ext>
            </a:extLst>
          </p:cNvPr>
          <p:cNvSpPr>
            <a:spLocks noGrp="1"/>
          </p:cNvSpPr>
          <p:nvPr>
            <p:ph type="title" hasCustomPrompt="1"/>
          </p:nvPr>
        </p:nvSpPr>
        <p:spPr>
          <a:xfrm>
            <a:off x="431999" y="892097"/>
            <a:ext cx="5664001"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43" name="Subtitle 2">
            <a:extLst>
              <a:ext uri="{FF2B5EF4-FFF2-40B4-BE49-F238E27FC236}">
                <a16:creationId xmlns:a16="http://schemas.microsoft.com/office/drawing/2014/main" id="{112350B4-C71A-6BDE-2957-D2B78004EC96}"/>
              </a:ext>
            </a:extLst>
          </p:cNvPr>
          <p:cNvSpPr>
            <a:spLocks noGrp="1"/>
          </p:cNvSpPr>
          <p:nvPr>
            <p:ph type="subTitle" idx="10"/>
          </p:nvPr>
        </p:nvSpPr>
        <p:spPr>
          <a:xfrm>
            <a:off x="347159" y="1334536"/>
            <a:ext cx="5748841"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4" name="Content Placeholder 21">
            <a:extLst>
              <a:ext uri="{FF2B5EF4-FFF2-40B4-BE49-F238E27FC236}">
                <a16:creationId xmlns:a16="http://schemas.microsoft.com/office/drawing/2014/main" id="{E0225E66-4239-8965-BA51-2FA377B72764}"/>
              </a:ext>
            </a:extLst>
          </p:cNvPr>
          <p:cNvSpPr>
            <a:spLocks noGrp="1"/>
          </p:cNvSpPr>
          <p:nvPr>
            <p:ph sz="quarter" idx="13" hasCustomPrompt="1"/>
          </p:nvPr>
        </p:nvSpPr>
        <p:spPr>
          <a:xfrm>
            <a:off x="431799" y="1971304"/>
            <a:ext cx="5664201" cy="1186019"/>
          </a:xfrm>
          <a:prstGeom prst="rect">
            <a:avLst/>
          </a:prstGeom>
        </p:spPr>
        <p:txBody>
          <a:bodyPr/>
          <a:lstStyle>
            <a:lvl1pPr marL="0" indent="0">
              <a:buNone/>
              <a:defRPr sz="16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45" name="Picture Placeholder 2">
            <a:extLst>
              <a:ext uri="{FF2B5EF4-FFF2-40B4-BE49-F238E27FC236}">
                <a16:creationId xmlns:a16="http://schemas.microsoft.com/office/drawing/2014/main" id="{F99FB8CA-A473-B820-12C8-032ECBF6643A}"/>
              </a:ext>
            </a:extLst>
          </p:cNvPr>
          <p:cNvSpPr>
            <a:spLocks noGrp="1"/>
          </p:cNvSpPr>
          <p:nvPr>
            <p:ph type="pic" idx="12"/>
          </p:nvPr>
        </p:nvSpPr>
        <p:spPr>
          <a:xfrm>
            <a:off x="6527799" y="0"/>
            <a:ext cx="5664201" cy="3467595"/>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Tree>
    <p:extLst>
      <p:ext uri="{BB962C8B-B14F-4D97-AF65-F5344CB8AC3E}">
        <p14:creationId xmlns:p14="http://schemas.microsoft.com/office/powerpoint/2010/main" val="287604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C5A5F339-695F-819E-6935-9313AB60D836}"/>
              </a:ext>
            </a:extLst>
          </p:cNvPr>
          <p:cNvSpPr>
            <a:spLocks noGrp="1"/>
          </p:cNvSpPr>
          <p:nvPr>
            <p:ph type="pic" idx="1"/>
          </p:nvPr>
        </p:nvSpPr>
        <p:spPr>
          <a:xfrm>
            <a:off x="8215953" y="0"/>
            <a:ext cx="3976047" cy="4462817"/>
          </a:xfrm>
          <a:prstGeom prst="rect">
            <a:avLst/>
          </a:prstGeom>
          <a:noFill/>
        </p:spPr>
        <p:txBody>
          <a:bodyPr/>
          <a:lstStyle>
            <a:lvl1pPr marL="0" indent="0">
              <a:buNone/>
              <a:defRPr sz="16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noProof="0"/>
              <a:t>Click icon to add picture</a:t>
            </a:r>
          </a:p>
        </p:txBody>
      </p:sp>
      <p:sp>
        <p:nvSpPr>
          <p:cNvPr id="31" name="Slide Number Placeholder 5">
            <a:extLst>
              <a:ext uri="{FF2B5EF4-FFF2-40B4-BE49-F238E27FC236}">
                <a16:creationId xmlns:a16="http://schemas.microsoft.com/office/drawing/2014/main" id="{88C0F220-14B1-2D1C-7A4F-77AED79C14C1}"/>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grpSp>
        <p:nvGrpSpPr>
          <p:cNvPr id="32" name="Group 31">
            <a:extLst>
              <a:ext uri="{FF2B5EF4-FFF2-40B4-BE49-F238E27FC236}">
                <a16:creationId xmlns:a16="http://schemas.microsoft.com/office/drawing/2014/main" id="{6CE63516-71E5-26E6-CBB7-B0EF708AD62E}"/>
              </a:ext>
            </a:extLst>
          </p:cNvPr>
          <p:cNvGrpSpPr/>
          <p:nvPr userDrawn="1"/>
        </p:nvGrpSpPr>
        <p:grpSpPr>
          <a:xfrm>
            <a:off x="803126" y="0"/>
            <a:ext cx="1431723" cy="548088"/>
            <a:chOff x="5371587" y="-3"/>
            <a:chExt cx="1431723" cy="516660"/>
          </a:xfrm>
          <a:solidFill>
            <a:schemeClr val="bg1">
              <a:alpha val="40000"/>
            </a:schemeClr>
          </a:solidFill>
        </p:grpSpPr>
        <p:sp>
          <p:nvSpPr>
            <p:cNvPr id="33" name="Rectangle 32">
              <a:extLst>
                <a:ext uri="{FF2B5EF4-FFF2-40B4-BE49-F238E27FC236}">
                  <a16:creationId xmlns:a16="http://schemas.microsoft.com/office/drawing/2014/main" id="{4E5A7FC0-497C-0F54-CC54-2A5C6E277BB3}"/>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AEE6CD7-AF47-7C0D-E538-1C738AB255E7}"/>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2D9C1E-7D85-1D6A-6810-98D6A187274C}"/>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47C056-7EA5-1394-8B76-4F8B3958A0CF}"/>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F65447-A912-A64C-6618-A6A020DC3745}"/>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4345D85-FED9-908A-7910-E181D3EC51D0}"/>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323A054-80B1-27D0-9CE3-0E79D01FD816}"/>
              </a:ext>
            </a:extLst>
          </p:cNvPr>
          <p:cNvSpPr>
            <a:spLocks noGrp="1"/>
          </p:cNvSpPr>
          <p:nvPr>
            <p:ph type="ctrTitle" hasCustomPrompt="1"/>
          </p:nvPr>
        </p:nvSpPr>
        <p:spPr>
          <a:xfrm>
            <a:off x="712914" y="2188578"/>
            <a:ext cx="4609713" cy="1081295"/>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3" name="Subtitle 2">
            <a:extLst>
              <a:ext uri="{FF2B5EF4-FFF2-40B4-BE49-F238E27FC236}">
                <a16:creationId xmlns:a16="http://schemas.microsoft.com/office/drawing/2014/main" id="{261A3B5A-5079-DCBA-C8CC-C7C5554DE8EA}"/>
              </a:ext>
            </a:extLst>
          </p:cNvPr>
          <p:cNvSpPr>
            <a:spLocks noGrp="1"/>
          </p:cNvSpPr>
          <p:nvPr>
            <p:ph type="subTitle" idx="10"/>
          </p:nvPr>
        </p:nvSpPr>
        <p:spPr>
          <a:xfrm>
            <a:off x="712915" y="3399279"/>
            <a:ext cx="4746190" cy="577156"/>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Picture Placeholder 2">
            <a:extLst>
              <a:ext uri="{FF2B5EF4-FFF2-40B4-BE49-F238E27FC236}">
                <a16:creationId xmlns:a16="http://schemas.microsoft.com/office/drawing/2014/main" id="{8BAE27BB-451A-10E5-32BC-2B65E79A76A6}"/>
              </a:ext>
            </a:extLst>
          </p:cNvPr>
          <p:cNvSpPr>
            <a:spLocks noGrp="1"/>
          </p:cNvSpPr>
          <p:nvPr>
            <p:ph type="pic" idx="11"/>
          </p:nvPr>
        </p:nvSpPr>
        <p:spPr>
          <a:xfrm>
            <a:off x="8214881" y="4462817"/>
            <a:ext cx="3976047" cy="2036394"/>
          </a:xfrm>
          <a:prstGeom prst="rect">
            <a:avLst/>
          </a:prstGeom>
          <a:noFill/>
        </p:spPr>
        <p:txBody>
          <a:bodyPr/>
          <a:lstStyle>
            <a:lvl1pPr marL="0" indent="0">
              <a:buNone/>
              <a:defRPr sz="16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noProof="0"/>
              <a:t>Click icon to add picture</a:t>
            </a:r>
          </a:p>
        </p:txBody>
      </p:sp>
      <p:sp>
        <p:nvSpPr>
          <p:cNvPr id="5" name="Picture Placeholder 2">
            <a:extLst>
              <a:ext uri="{FF2B5EF4-FFF2-40B4-BE49-F238E27FC236}">
                <a16:creationId xmlns:a16="http://schemas.microsoft.com/office/drawing/2014/main" id="{237F27DD-868D-95DC-B1F9-2BE2B5FB4869}"/>
              </a:ext>
            </a:extLst>
          </p:cNvPr>
          <p:cNvSpPr>
            <a:spLocks noGrp="1"/>
          </p:cNvSpPr>
          <p:nvPr>
            <p:ph type="pic" idx="12"/>
          </p:nvPr>
        </p:nvSpPr>
        <p:spPr>
          <a:xfrm>
            <a:off x="0" y="4462817"/>
            <a:ext cx="8214881" cy="2036394"/>
          </a:xfrm>
          <a:prstGeom prst="rect">
            <a:avLst/>
          </a:prstGeom>
          <a:noFill/>
        </p:spPr>
        <p:txBody>
          <a:bodyPr/>
          <a:lstStyle>
            <a:lvl1pPr marL="0" indent="0">
              <a:buNone/>
              <a:defRPr sz="16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noProof="0"/>
              <a:t>Click icon to add picture</a:t>
            </a:r>
          </a:p>
        </p:txBody>
      </p:sp>
    </p:spTree>
    <p:extLst>
      <p:ext uri="{BB962C8B-B14F-4D97-AF65-F5344CB8AC3E}">
        <p14:creationId xmlns:p14="http://schemas.microsoft.com/office/powerpoint/2010/main" val="73542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image" Target="../media/image4.png"/><Relationship Id="rId5" Type="http://schemas.openxmlformats.org/officeDocument/2006/relationships/theme" Target="../theme/theme11.xml"/><Relationship Id="rId4"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4.pn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4.png"/><Relationship Id="rId5" Type="http://schemas.openxmlformats.org/officeDocument/2006/relationships/theme" Target="../theme/theme7.xml"/><Relationship Id="rId4"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theme" Target="../theme/theme8.xml"/><Relationship Id="rId4"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4.png"/><Relationship Id="rId5" Type="http://schemas.openxmlformats.org/officeDocument/2006/relationships/theme" Target="../theme/theme9.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E83274-459E-6C55-9A65-ED1857369675}"/>
              </a:ext>
            </a:extLst>
          </p:cNvPr>
          <p:cNvSpPr txBox="1"/>
          <p:nvPr>
            <p:extLst>
              <p:ext uri="{1162E1C5-73C7-4A58-AE30-91384D911F3F}">
                <p184:classification xmlns:p184="http://schemas.microsoft.com/office/powerpoint/2018/4/main" val="ftr"/>
              </p:ext>
            </p:extLst>
          </p:nvPr>
        </p:nvSpPr>
        <p:spPr>
          <a:xfrm>
            <a:off x="63500" y="6642100"/>
            <a:ext cx="4146550" cy="152400"/>
          </a:xfrm>
          <a:prstGeom prst="rect">
            <a:avLst/>
          </a:prstGeom>
        </p:spPr>
        <p:txBody>
          <a:bodyPr horzOverflow="overflow" lIns="0" tIns="0" rIns="0" bIns="0">
            <a:spAutoFit/>
          </a:bodyPr>
          <a:lstStyle/>
          <a:p>
            <a:pPr algn="l"/>
            <a:r>
              <a:rPr lang="en-US" sz="1000">
                <a:solidFill>
                  <a:srgbClr val="FF0000"/>
                </a:solidFill>
                <a:latin typeface="Calibri" panose="020F0502020204030204" pitchFamily="34" charset="0"/>
                <a:ea typeface="Calibri" panose="020F0502020204030204" pitchFamily="34" charset="0"/>
                <a:cs typeface="Calibri" panose="020F0502020204030204" pitchFamily="34" charset="0"/>
              </a:rPr>
              <a:t>This document may content sensitive content. Please be cautious when sharing.</a:t>
            </a:r>
          </a:p>
        </p:txBody>
      </p:sp>
    </p:spTree>
    <p:extLst>
      <p:ext uri="{BB962C8B-B14F-4D97-AF65-F5344CB8AC3E}">
        <p14:creationId xmlns:p14="http://schemas.microsoft.com/office/powerpoint/2010/main" val="375132209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987" r:id="rId3"/>
    <p:sldLayoutId id="2147483988" r:id="rId4"/>
    <p:sldLayoutId id="2147484003" r:id="rId5"/>
    <p:sldLayoutId id="2147483787" r:id="rId6"/>
    <p:sldLayoutId id="214748379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r>
              <a:rPr lang="en-US" sz="1200" spc="300">
                <a:solidFill>
                  <a:schemeClr val="bg1"/>
                </a:solidFill>
              </a:rPr>
              <a:t>NATIONAL CONFERENCE OF STATE LEGISLATURES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grpSp>
        <p:nvGrpSpPr>
          <p:cNvPr id="15" name="Group 14">
            <a:extLst>
              <a:ext uri="{FF2B5EF4-FFF2-40B4-BE49-F238E27FC236}">
                <a16:creationId xmlns:a16="http://schemas.microsoft.com/office/drawing/2014/main" id="{B298E8D5-1D0C-98D1-3704-27A6A869C1B5}"/>
              </a:ext>
            </a:extLst>
          </p:cNvPr>
          <p:cNvGrpSpPr/>
          <p:nvPr userDrawn="1"/>
        </p:nvGrpSpPr>
        <p:grpSpPr>
          <a:xfrm rot="10800000">
            <a:off x="11279613" y="6585604"/>
            <a:ext cx="236667" cy="185316"/>
            <a:chOff x="8256883" y="3594268"/>
            <a:chExt cx="465578" cy="364558"/>
          </a:xfrm>
          <a:solidFill>
            <a:schemeClr val="accent6"/>
          </a:solidFill>
        </p:grpSpPr>
        <p:grpSp>
          <p:nvGrpSpPr>
            <p:cNvPr id="16" name="Group 15">
              <a:extLst>
                <a:ext uri="{FF2B5EF4-FFF2-40B4-BE49-F238E27FC236}">
                  <a16:creationId xmlns:a16="http://schemas.microsoft.com/office/drawing/2014/main" id="{BCC589C0-2063-4345-042D-B0727C24475C}"/>
                </a:ext>
              </a:extLst>
            </p:cNvPr>
            <p:cNvGrpSpPr/>
            <p:nvPr userDrawn="1"/>
          </p:nvGrpSpPr>
          <p:grpSpPr>
            <a:xfrm>
              <a:off x="8256883" y="3594726"/>
              <a:ext cx="170005" cy="364100"/>
              <a:chOff x="7367214" y="3620126"/>
              <a:chExt cx="170005" cy="364100"/>
            </a:xfrm>
            <a:grpFill/>
          </p:grpSpPr>
          <p:sp>
            <p:nvSpPr>
              <p:cNvPr id="20" name="Rectangle 19">
                <a:extLst>
                  <a:ext uri="{FF2B5EF4-FFF2-40B4-BE49-F238E27FC236}">
                    <a16:creationId xmlns:a16="http://schemas.microsoft.com/office/drawing/2014/main" id="{879726D5-1AEC-7987-9247-4B60EACCA95C}"/>
                  </a:ext>
                </a:extLst>
              </p:cNvPr>
              <p:cNvSpPr/>
              <p:nvPr userDrawn="1"/>
            </p:nvSpPr>
            <p:spPr>
              <a:xfrm rot="2658574">
                <a:off x="7367214" y="3620126"/>
                <a:ext cx="169762" cy="2819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A6C08C9-9BF5-EA5C-011A-59DE192EB267}"/>
                  </a:ext>
                </a:extLst>
              </p:cNvPr>
              <p:cNvSpPr/>
              <p:nvPr userDrawn="1"/>
            </p:nvSpPr>
            <p:spPr>
              <a:xfrm rot="8100000">
                <a:off x="7369324" y="3698507"/>
                <a:ext cx="167895" cy="28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34B43BFA-8F7E-D154-3F54-F68E7061E0FE}"/>
                </a:ext>
              </a:extLst>
            </p:cNvPr>
            <p:cNvGrpSpPr/>
            <p:nvPr userDrawn="1"/>
          </p:nvGrpSpPr>
          <p:grpSpPr>
            <a:xfrm>
              <a:off x="8552456" y="3594268"/>
              <a:ext cx="170005" cy="364100"/>
              <a:chOff x="7367214" y="3620126"/>
              <a:chExt cx="170005" cy="364100"/>
            </a:xfrm>
            <a:grpFill/>
          </p:grpSpPr>
          <p:sp>
            <p:nvSpPr>
              <p:cNvPr id="18" name="Rectangle 17">
                <a:extLst>
                  <a:ext uri="{FF2B5EF4-FFF2-40B4-BE49-F238E27FC236}">
                    <a16:creationId xmlns:a16="http://schemas.microsoft.com/office/drawing/2014/main" id="{EABD797B-F96C-676F-A80C-54B9C20D485E}"/>
                  </a:ext>
                </a:extLst>
              </p:cNvPr>
              <p:cNvSpPr/>
              <p:nvPr userDrawn="1"/>
            </p:nvSpPr>
            <p:spPr>
              <a:xfrm rot="2658574">
                <a:off x="7367214" y="3620126"/>
                <a:ext cx="169762" cy="2819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5391871-66D7-53BC-54EC-45C37374A9BF}"/>
                  </a:ext>
                </a:extLst>
              </p:cNvPr>
              <p:cNvSpPr/>
              <p:nvPr userDrawn="1"/>
            </p:nvSpPr>
            <p:spPr>
              <a:xfrm rot="8100000">
                <a:off x="7369324" y="3698507"/>
                <a:ext cx="167895" cy="28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56940426"/>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 id="2147484131" r:id="rId15"/>
    <p:sldLayoutId id="2147484132" r:id="rId16"/>
    <p:sldLayoutId id="2147484133" r:id="rId17"/>
    <p:sldLayoutId id="2147484134" r:id="rId18"/>
    <p:sldLayoutId id="2147484135" r:id="rId19"/>
    <p:sldLayoutId id="2147484136" r:id="rId20"/>
    <p:sldLayoutId id="2147484137" r:id="rId21"/>
    <p:sldLayoutId id="2147484138" r:id="rId22"/>
    <p:sldLayoutId id="2147484139" r:id="rId23"/>
    <p:sldLayoutId id="2147484140" r:id="rId24"/>
    <p:sldLayoutId id="2147484141" r:id="rId25"/>
    <p:sldLayoutId id="2147484142" r:id="rId26"/>
    <p:sldLayoutId id="2147484143" r:id="rId27"/>
    <p:sldLayoutId id="2147484144" r:id="rId28"/>
    <p:sldLayoutId id="2147484145"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
        <p:nvSpPr>
          <p:cNvPr id="4" name="TextBox 3">
            <a:extLst>
              <a:ext uri="{FF2B5EF4-FFF2-40B4-BE49-F238E27FC236}">
                <a16:creationId xmlns:a16="http://schemas.microsoft.com/office/drawing/2014/main" id="{3AA80E57-1017-3DC2-081B-F2AD3F421635}"/>
              </a:ext>
            </a:extLst>
          </p:cNvPr>
          <p:cNvSpPr txBox="1"/>
          <p:nvPr userDrawn="1">
            <p:extLst>
              <p:ext uri="{1162E1C5-73C7-4A58-AE30-91384D911F3F}">
                <p184:classification xmlns:p184="http://schemas.microsoft.com/office/powerpoint/2018/4/main" val="ftr"/>
              </p:ext>
            </p:extLst>
          </p:nvPr>
        </p:nvSpPr>
        <p:spPr>
          <a:xfrm>
            <a:off x="63500" y="6642100"/>
            <a:ext cx="4129088" cy="152400"/>
          </a:xfrm>
          <a:prstGeom prst="rect">
            <a:avLst/>
          </a:prstGeom>
        </p:spPr>
        <p:txBody>
          <a:bodyPr horzOverflow="overflow" lIns="0" tIns="0" rIns="0" bIns="0">
            <a:spAutoFit/>
          </a:bodyPr>
          <a:lstStyle/>
          <a:p>
            <a:pPr algn="l"/>
            <a:r>
              <a:rPr lang="en-US" sz="10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This document may contain sensitive content. Please be cautious when sharing.</a:t>
            </a:r>
          </a:p>
        </p:txBody>
      </p:sp>
    </p:spTree>
    <p:extLst>
      <p:ext uri="{BB962C8B-B14F-4D97-AF65-F5344CB8AC3E}">
        <p14:creationId xmlns:p14="http://schemas.microsoft.com/office/powerpoint/2010/main" val="940518139"/>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
        <p:nvSpPr>
          <p:cNvPr id="4" name="TextBox 3">
            <a:extLst>
              <a:ext uri="{FF2B5EF4-FFF2-40B4-BE49-F238E27FC236}">
                <a16:creationId xmlns:a16="http://schemas.microsoft.com/office/drawing/2014/main" id="{5573BC04-2563-4C98-11AA-FF2B039CA175}"/>
              </a:ext>
            </a:extLst>
          </p:cNvPr>
          <p:cNvSpPr txBox="1"/>
          <p:nvPr>
            <p:extLst>
              <p:ext uri="{1162E1C5-73C7-4A58-AE30-91384D911F3F}">
                <p184:classification xmlns:p184="http://schemas.microsoft.com/office/powerpoint/2018/4/main" val="ftr"/>
              </p:ext>
            </p:extLst>
          </p:nvPr>
        </p:nvSpPr>
        <p:spPr>
          <a:xfrm>
            <a:off x="63500" y="6642100"/>
            <a:ext cx="4146550" cy="152400"/>
          </a:xfrm>
          <a:prstGeom prst="rect">
            <a:avLst/>
          </a:prstGeom>
        </p:spPr>
        <p:txBody>
          <a:bodyPr horzOverflow="overflow" lIns="0" tIns="0" rIns="0" bIns="0">
            <a:spAutoFit/>
          </a:bodyPr>
          <a:lstStyle/>
          <a:p>
            <a:pPr algn="l"/>
            <a:r>
              <a:rPr lang="en-US" sz="1000">
                <a:solidFill>
                  <a:srgbClr val="FF0000"/>
                </a:solidFill>
                <a:latin typeface="Calibri" panose="020F0502020204030204" pitchFamily="34" charset="0"/>
                <a:ea typeface="Calibri" panose="020F0502020204030204" pitchFamily="34" charset="0"/>
                <a:cs typeface="Calibri" panose="020F0502020204030204" pitchFamily="34" charset="0"/>
              </a:rPr>
              <a:t>This document may content sensitive content. Please be cautious when sharing.</a:t>
            </a:r>
          </a:p>
        </p:txBody>
      </p:sp>
    </p:spTree>
    <p:extLst>
      <p:ext uri="{BB962C8B-B14F-4D97-AF65-F5344CB8AC3E}">
        <p14:creationId xmlns:p14="http://schemas.microsoft.com/office/powerpoint/2010/main" val="3402738764"/>
      </p:ext>
    </p:extLst>
  </p:cSld>
  <p:clrMap bg1="lt1" tx1="dk1" bg2="lt2" tx2="dk2" accent1="accent1" accent2="accent2" accent3="accent3" accent4="accent4" accent5="accent5" accent6="accent6" hlink="hlink" folHlink="folHlink"/>
  <p:sldLayoutIdLst>
    <p:sldLayoutId id="2147483812" r:id="rId1"/>
    <p:sldLayoutId id="2147483814" r:id="rId2"/>
    <p:sldLayoutId id="2147483815" r:id="rId3"/>
    <p:sldLayoutId id="2147484096" r:id="rId4"/>
    <p:sldLayoutId id="2147484106" r:id="rId5"/>
    <p:sldLayoutId id="2147484115" r:id="rId6"/>
    <p:sldLayoutId id="2147484156" r:id="rId7"/>
    <p:sldLayoutId id="21474841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
        <p:nvSpPr>
          <p:cNvPr id="4" name="TextBox 3">
            <a:extLst>
              <a:ext uri="{FF2B5EF4-FFF2-40B4-BE49-F238E27FC236}">
                <a16:creationId xmlns:a16="http://schemas.microsoft.com/office/drawing/2014/main" id="{3954B26A-8BE3-3FFB-A257-101B4768B049}"/>
              </a:ext>
            </a:extLst>
          </p:cNvPr>
          <p:cNvSpPr txBox="1"/>
          <p:nvPr>
            <p:extLst>
              <p:ext uri="{1162E1C5-73C7-4A58-AE30-91384D911F3F}">
                <p184:classification xmlns:p184="http://schemas.microsoft.com/office/powerpoint/2018/4/main" val="ftr"/>
              </p:ext>
            </p:extLst>
          </p:nvPr>
        </p:nvSpPr>
        <p:spPr>
          <a:xfrm>
            <a:off x="63500" y="6642100"/>
            <a:ext cx="4146550" cy="152400"/>
          </a:xfrm>
          <a:prstGeom prst="rect">
            <a:avLst/>
          </a:prstGeom>
        </p:spPr>
        <p:txBody>
          <a:bodyPr horzOverflow="overflow" lIns="0" tIns="0" rIns="0" bIns="0">
            <a:spAutoFit/>
          </a:bodyPr>
          <a:lstStyle/>
          <a:p>
            <a:pPr algn="l"/>
            <a:r>
              <a:rPr lang="en-US" sz="1000">
                <a:solidFill>
                  <a:srgbClr val="FF0000"/>
                </a:solidFill>
                <a:latin typeface="Calibri" panose="020F0502020204030204" pitchFamily="34" charset="0"/>
                <a:ea typeface="Calibri" panose="020F0502020204030204" pitchFamily="34" charset="0"/>
                <a:cs typeface="Calibri" panose="020F0502020204030204" pitchFamily="34" charset="0"/>
              </a:rPr>
              <a:t>This document may content sensitive content. Please be cautious when sharing.</a:t>
            </a:r>
          </a:p>
        </p:txBody>
      </p:sp>
    </p:spTree>
    <p:extLst>
      <p:ext uri="{BB962C8B-B14F-4D97-AF65-F5344CB8AC3E}">
        <p14:creationId xmlns:p14="http://schemas.microsoft.com/office/powerpoint/2010/main" val="7459394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4046" r:id="rId4"/>
    <p:sldLayoutId id="2147484051" r:id="rId5"/>
    <p:sldLayoutId id="214748405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
        <p:nvSpPr>
          <p:cNvPr id="4" name="TextBox 3">
            <a:extLst>
              <a:ext uri="{FF2B5EF4-FFF2-40B4-BE49-F238E27FC236}">
                <a16:creationId xmlns:a16="http://schemas.microsoft.com/office/drawing/2014/main" id="{BFEAE63B-FF21-F2DA-EED8-4346BC9234B1}"/>
              </a:ext>
            </a:extLst>
          </p:cNvPr>
          <p:cNvSpPr txBox="1"/>
          <p:nvPr>
            <p:extLst>
              <p:ext uri="{1162E1C5-73C7-4A58-AE30-91384D911F3F}">
                <p184:classification xmlns:p184="http://schemas.microsoft.com/office/powerpoint/2018/4/main" val="ftr"/>
              </p:ext>
            </p:extLst>
          </p:nvPr>
        </p:nvSpPr>
        <p:spPr>
          <a:xfrm>
            <a:off x="63500" y="6642100"/>
            <a:ext cx="4146550" cy="152400"/>
          </a:xfrm>
          <a:prstGeom prst="rect">
            <a:avLst/>
          </a:prstGeom>
        </p:spPr>
        <p:txBody>
          <a:bodyPr horzOverflow="overflow" lIns="0" tIns="0" rIns="0" bIns="0">
            <a:spAutoFit/>
          </a:bodyPr>
          <a:lstStyle/>
          <a:p>
            <a:pPr algn="l"/>
            <a:r>
              <a:rPr lang="en-US" sz="1000">
                <a:solidFill>
                  <a:srgbClr val="FF0000"/>
                </a:solidFill>
                <a:latin typeface="Calibri" panose="020F0502020204030204" pitchFamily="34" charset="0"/>
                <a:ea typeface="Calibri" panose="020F0502020204030204" pitchFamily="34" charset="0"/>
                <a:cs typeface="Calibri" panose="020F0502020204030204" pitchFamily="34" charset="0"/>
              </a:rPr>
              <a:t>This document may content sensitive content. Please be cautious when sharing.</a:t>
            </a:r>
          </a:p>
        </p:txBody>
      </p:sp>
    </p:spTree>
    <p:extLst>
      <p:ext uri="{BB962C8B-B14F-4D97-AF65-F5344CB8AC3E}">
        <p14:creationId xmlns:p14="http://schemas.microsoft.com/office/powerpoint/2010/main" val="4149882459"/>
      </p:ext>
    </p:extLst>
  </p:cSld>
  <p:clrMap bg1="lt1" tx1="dk1" bg2="lt2" tx2="dk2" accent1="accent1" accent2="accent2" accent3="accent3" accent4="accent4" accent5="accent5" accent6="accent6" hlink="hlink" folHlink="folHlink"/>
  <p:sldLayoutIdLst>
    <p:sldLayoutId id="2147483837" r:id="rId1"/>
    <p:sldLayoutId id="2147483839" r:id="rId2"/>
    <p:sldLayoutId id="2147483840" r:id="rId3"/>
    <p:sldLayoutId id="2147483842" r:id="rId4"/>
    <p:sldLayoutId id="2147483963" r:id="rId5"/>
    <p:sldLayoutId id="2147483964" r:id="rId6"/>
    <p:sldLayoutId id="2147483965" r:id="rId7"/>
    <p:sldLayoutId id="2147483969" r:id="rId8"/>
    <p:sldLayoutId id="214748405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
        <p:nvSpPr>
          <p:cNvPr id="4" name="TextBox 3">
            <a:extLst>
              <a:ext uri="{FF2B5EF4-FFF2-40B4-BE49-F238E27FC236}">
                <a16:creationId xmlns:a16="http://schemas.microsoft.com/office/drawing/2014/main" id="{5ED42535-B6BE-9E56-1388-67ECF9EC080C}"/>
              </a:ext>
            </a:extLst>
          </p:cNvPr>
          <p:cNvSpPr txBox="1"/>
          <p:nvPr>
            <p:extLst>
              <p:ext uri="{1162E1C5-73C7-4A58-AE30-91384D911F3F}">
                <p184:classification xmlns:p184="http://schemas.microsoft.com/office/powerpoint/2018/4/main" val="ftr"/>
              </p:ext>
            </p:extLst>
          </p:nvPr>
        </p:nvSpPr>
        <p:spPr>
          <a:xfrm>
            <a:off x="63500" y="6642100"/>
            <a:ext cx="4146550" cy="152400"/>
          </a:xfrm>
          <a:prstGeom prst="rect">
            <a:avLst/>
          </a:prstGeom>
        </p:spPr>
        <p:txBody>
          <a:bodyPr horzOverflow="overflow" lIns="0" tIns="0" rIns="0" bIns="0">
            <a:spAutoFit/>
          </a:bodyPr>
          <a:lstStyle/>
          <a:p>
            <a:pPr algn="l"/>
            <a:r>
              <a:rPr lang="en-US" sz="1000">
                <a:solidFill>
                  <a:srgbClr val="FF0000"/>
                </a:solidFill>
                <a:latin typeface="Calibri" panose="020F0502020204030204" pitchFamily="34" charset="0"/>
                <a:ea typeface="Calibri" panose="020F0502020204030204" pitchFamily="34" charset="0"/>
                <a:cs typeface="Calibri" panose="020F0502020204030204" pitchFamily="34" charset="0"/>
              </a:rPr>
              <a:t>This document may content sensitive content. Please be cautious when sharing.</a:t>
            </a:r>
          </a:p>
        </p:txBody>
      </p:sp>
    </p:spTree>
    <p:extLst>
      <p:ext uri="{BB962C8B-B14F-4D97-AF65-F5344CB8AC3E}">
        <p14:creationId xmlns:p14="http://schemas.microsoft.com/office/powerpoint/2010/main" val="33013946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901" r:id="rId3"/>
    <p:sldLayoutId id="214748401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
        <p:nvSpPr>
          <p:cNvPr id="4" name="TextBox 3">
            <a:extLst>
              <a:ext uri="{FF2B5EF4-FFF2-40B4-BE49-F238E27FC236}">
                <a16:creationId xmlns:a16="http://schemas.microsoft.com/office/drawing/2014/main" id="{1FDFB1A2-54F0-7F58-E175-473AD7B69372}"/>
              </a:ext>
            </a:extLst>
          </p:cNvPr>
          <p:cNvSpPr txBox="1"/>
          <p:nvPr>
            <p:extLst>
              <p:ext uri="{1162E1C5-73C7-4A58-AE30-91384D911F3F}">
                <p184:classification xmlns:p184="http://schemas.microsoft.com/office/powerpoint/2018/4/main" val="ftr"/>
              </p:ext>
            </p:extLst>
          </p:nvPr>
        </p:nvSpPr>
        <p:spPr>
          <a:xfrm>
            <a:off x="63500" y="6642100"/>
            <a:ext cx="4146550" cy="152400"/>
          </a:xfrm>
          <a:prstGeom prst="rect">
            <a:avLst/>
          </a:prstGeom>
        </p:spPr>
        <p:txBody>
          <a:bodyPr horzOverflow="overflow" lIns="0" tIns="0" rIns="0" bIns="0">
            <a:spAutoFit/>
          </a:bodyPr>
          <a:lstStyle/>
          <a:p>
            <a:pPr algn="l"/>
            <a:r>
              <a:rPr lang="en-US" sz="1000">
                <a:solidFill>
                  <a:srgbClr val="FF0000"/>
                </a:solidFill>
                <a:latin typeface="Calibri" panose="020F0502020204030204" pitchFamily="34" charset="0"/>
                <a:ea typeface="Calibri" panose="020F0502020204030204" pitchFamily="34" charset="0"/>
                <a:cs typeface="Calibri" panose="020F0502020204030204" pitchFamily="34" charset="0"/>
              </a:rPr>
              <a:t>This document may content sensitive content. Please be cautious when sharing.</a:t>
            </a:r>
          </a:p>
        </p:txBody>
      </p:sp>
    </p:spTree>
    <p:extLst>
      <p:ext uri="{BB962C8B-B14F-4D97-AF65-F5344CB8AC3E}">
        <p14:creationId xmlns:p14="http://schemas.microsoft.com/office/powerpoint/2010/main" val="95933942"/>
      </p:ext>
    </p:extLst>
  </p:cSld>
  <p:clrMap bg1="lt1" tx1="dk1" bg2="lt2" tx2="dk2" accent1="accent1" accent2="accent2" accent3="accent3" accent4="accent4" accent5="accent5" accent6="accent6" hlink="hlink" folHlink="folHlink"/>
  <p:sldLayoutIdLst>
    <p:sldLayoutId id="2147483981" r:id="rId1"/>
    <p:sldLayoutId id="2147483970" r:id="rId2"/>
    <p:sldLayoutId id="214748394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
        <p:nvSpPr>
          <p:cNvPr id="4" name="TextBox 3">
            <a:extLst>
              <a:ext uri="{FF2B5EF4-FFF2-40B4-BE49-F238E27FC236}">
                <a16:creationId xmlns:a16="http://schemas.microsoft.com/office/drawing/2014/main" id="{232A7F89-7A37-D6E9-D852-4EC24680B2D6}"/>
              </a:ext>
            </a:extLst>
          </p:cNvPr>
          <p:cNvSpPr txBox="1"/>
          <p:nvPr>
            <p:extLst>
              <p:ext uri="{1162E1C5-73C7-4A58-AE30-91384D911F3F}">
                <p184:classification xmlns:p184="http://schemas.microsoft.com/office/powerpoint/2018/4/main" val="ftr"/>
              </p:ext>
            </p:extLst>
          </p:nvPr>
        </p:nvSpPr>
        <p:spPr>
          <a:xfrm>
            <a:off x="63500" y="6642100"/>
            <a:ext cx="4146550" cy="152400"/>
          </a:xfrm>
          <a:prstGeom prst="rect">
            <a:avLst/>
          </a:prstGeom>
        </p:spPr>
        <p:txBody>
          <a:bodyPr horzOverflow="overflow" lIns="0" tIns="0" rIns="0" bIns="0">
            <a:spAutoFit/>
          </a:bodyPr>
          <a:lstStyle/>
          <a:p>
            <a:pPr algn="l"/>
            <a:r>
              <a:rPr lang="en-US" sz="1000">
                <a:solidFill>
                  <a:srgbClr val="FF0000"/>
                </a:solidFill>
                <a:latin typeface="Calibri" panose="020F0502020204030204" pitchFamily="34" charset="0"/>
                <a:ea typeface="Calibri" panose="020F0502020204030204" pitchFamily="34" charset="0"/>
                <a:cs typeface="Calibri" panose="020F0502020204030204" pitchFamily="34" charset="0"/>
              </a:rPr>
              <a:t>This document may content sensitive content. Please be cautious when sharing.</a:t>
            </a:r>
          </a:p>
        </p:txBody>
      </p:sp>
    </p:spTree>
    <p:extLst>
      <p:ext uri="{BB962C8B-B14F-4D97-AF65-F5344CB8AC3E}">
        <p14:creationId xmlns:p14="http://schemas.microsoft.com/office/powerpoint/2010/main" val="90393763"/>
      </p:ext>
    </p:extLst>
  </p:cSld>
  <p:clrMap bg1="lt1" tx1="dk1" bg2="lt2" tx2="dk2" accent1="accent1" accent2="accent2" accent3="accent3" accent4="accent4" accent5="accent5" accent6="accent6" hlink="hlink" folHlink="folHlink"/>
  <p:sldLayoutIdLst>
    <p:sldLayoutId id="2147484001" r:id="rId1"/>
    <p:sldLayoutId id="2147483649" r:id="rId2"/>
    <p:sldLayoutId id="2147484011" r:id="rId3"/>
    <p:sldLayoutId id="214748400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
        <p:nvSpPr>
          <p:cNvPr id="4" name="TextBox 3">
            <a:extLst>
              <a:ext uri="{FF2B5EF4-FFF2-40B4-BE49-F238E27FC236}">
                <a16:creationId xmlns:a16="http://schemas.microsoft.com/office/drawing/2014/main" id="{AE285BBE-9DBD-E6A9-2341-D5EF84805FE1}"/>
              </a:ext>
            </a:extLst>
          </p:cNvPr>
          <p:cNvSpPr txBox="1"/>
          <p:nvPr userDrawn="1">
            <p:extLst>
              <p:ext uri="{1162E1C5-73C7-4A58-AE30-91384D911F3F}">
                <p184:classification xmlns:p184="http://schemas.microsoft.com/office/powerpoint/2018/4/main" val="ftr"/>
              </p:ext>
            </p:extLst>
          </p:nvPr>
        </p:nvSpPr>
        <p:spPr>
          <a:xfrm>
            <a:off x="63500" y="6642100"/>
            <a:ext cx="4129088" cy="152400"/>
          </a:xfrm>
          <a:prstGeom prst="rect">
            <a:avLst/>
          </a:prstGeom>
        </p:spPr>
        <p:txBody>
          <a:bodyPr horzOverflow="overflow" lIns="0" tIns="0" rIns="0" bIns="0">
            <a:spAutoFit/>
          </a:bodyPr>
          <a:lstStyle/>
          <a:p>
            <a:pPr algn="l"/>
            <a:r>
              <a:rPr lang="en-US" sz="10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This document may contain sensitive content. Please be cautious when sharing.</a:t>
            </a:r>
          </a:p>
        </p:txBody>
      </p:sp>
    </p:spTree>
    <p:extLst>
      <p:ext uri="{BB962C8B-B14F-4D97-AF65-F5344CB8AC3E}">
        <p14:creationId xmlns:p14="http://schemas.microsoft.com/office/powerpoint/2010/main" val="1667191233"/>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
        <p:nvSpPr>
          <p:cNvPr id="4" name="TextBox 3">
            <a:extLst>
              <a:ext uri="{FF2B5EF4-FFF2-40B4-BE49-F238E27FC236}">
                <a16:creationId xmlns:a16="http://schemas.microsoft.com/office/drawing/2014/main" id="{39C7B38C-7397-78F0-9FCA-AE82901304CE}"/>
              </a:ext>
            </a:extLst>
          </p:cNvPr>
          <p:cNvSpPr txBox="1"/>
          <p:nvPr userDrawn="1">
            <p:extLst>
              <p:ext uri="{1162E1C5-73C7-4A58-AE30-91384D911F3F}">
                <p184:classification xmlns:p184="http://schemas.microsoft.com/office/powerpoint/2018/4/main" val="ftr"/>
              </p:ext>
            </p:extLst>
          </p:nvPr>
        </p:nvSpPr>
        <p:spPr>
          <a:xfrm>
            <a:off x="63500" y="6642100"/>
            <a:ext cx="4129088" cy="152400"/>
          </a:xfrm>
          <a:prstGeom prst="rect">
            <a:avLst/>
          </a:prstGeom>
        </p:spPr>
        <p:txBody>
          <a:bodyPr horzOverflow="overflow" lIns="0" tIns="0" rIns="0" bIns="0">
            <a:spAutoFit/>
          </a:bodyPr>
          <a:lstStyle/>
          <a:p>
            <a:pPr algn="l"/>
            <a:r>
              <a:rPr lang="en-US" sz="10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This document may contain sensitive content. Please be cautious when sharing.</a:t>
            </a:r>
          </a:p>
        </p:txBody>
      </p:sp>
    </p:spTree>
    <p:extLst>
      <p:ext uri="{BB962C8B-B14F-4D97-AF65-F5344CB8AC3E}">
        <p14:creationId xmlns:p14="http://schemas.microsoft.com/office/powerpoint/2010/main" val="1099696036"/>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8" Type="http://schemas.openxmlformats.org/officeDocument/2006/relationships/hyperlink" Target="https://www.kff.org/medicaid/issue-brief/allocating-cbos-estimates-of-federal-medicaid-spending-reductions-across-the-states-enacted-reconciliation-package/" TargetMode="External"/><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shvs.org/resource/budget-reconciliation-implementation-roadmap/" TargetMode="External"/><Relationship Id="rId5" Type="http://schemas.openxmlformats.org/officeDocument/2006/relationships/image" Target="../media/image51.jpeg"/><Relationship Id="rId4" Type="http://schemas.openxmlformats.org/officeDocument/2006/relationships/image" Target="../media/image5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hyperlink" Target="https://www.nmlegis.gov/Sessions/25%20Regular/final/SB0088.pdf" TargetMode="External"/><Relationship Id="rId13" Type="http://schemas.openxmlformats.org/officeDocument/2006/relationships/image" Target="../media/image54.png"/><Relationship Id="rId3" Type="http://schemas.openxmlformats.org/officeDocument/2006/relationships/hyperlink" Target="https://www.governor.virginia.gov/media/governorvirginiagov/governor-of-virginia/pdf/ed/ED-12-Transforming-Rural-Health-and-Supporting-Health-Care-Providers.pdf" TargetMode="External"/><Relationship Id="rId7" Type="http://schemas.openxmlformats.org/officeDocument/2006/relationships/hyperlink" Target="https://www.ncsl.org/health/balancing-state-medicaid-budgets" TargetMode="External"/><Relationship Id="rId12" Type="http://schemas.openxmlformats.org/officeDocument/2006/relationships/hyperlink" Target="https://apps.legislature.ky.gov/record/25rs/sb25.html" TargetMode="External"/><Relationship Id="rId17" Type="http://schemas.openxmlformats.org/officeDocument/2006/relationships/image" Target="../media/image58.png"/><Relationship Id="rId2" Type="http://schemas.openxmlformats.org/officeDocument/2006/relationships/notesSlide" Target="../notesSlides/notesSlide8.xml"/><Relationship Id="rId16"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hyperlink" Target="https://www.ncsl.org/health/health-costs-coverage-and-delivery-state-legislation" TargetMode="External"/><Relationship Id="rId11" Type="http://schemas.openxmlformats.org/officeDocument/2006/relationships/image" Target="../media/image53.png"/><Relationship Id="rId5" Type="http://schemas.openxmlformats.org/officeDocument/2006/relationships/hyperlink" Target="https://governorsoffice.colorado.gov/governor/news/governor-polis-calls-special-session-address-budget-hole-created-federal-bill" TargetMode="External"/><Relationship Id="rId15" Type="http://schemas.openxmlformats.org/officeDocument/2006/relationships/image" Target="../media/image56.jpeg"/><Relationship Id="rId10" Type="http://schemas.openxmlformats.org/officeDocument/2006/relationships/hyperlink" Target="http://custom.statenet.com/public/resources.cgi?id=ID:bill:UT2024000H51&amp;cuiq=bc232e5a-e3e1-55fc-bd03-77a9dc758fea&amp;client_md=4b2abb23-7c43-59cf-be3d-24f5a4bec346" TargetMode="External"/><Relationship Id="rId4" Type="http://schemas.openxmlformats.org/officeDocument/2006/relationships/hyperlink" Target="https://docs.legis.wisconsin.gov/misc/lfb/budget/2025_27_biennial_budget" TargetMode="External"/><Relationship Id="rId9" Type="http://schemas.openxmlformats.org/officeDocument/2006/relationships/image" Target="../media/image52.png"/><Relationship Id="rId14"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hyperlink" Target="https://url.us.m.mimecastprotect.com/s/tEWjCQWqR8hlvqgofAuRiG2rMt/" TargetMode="External"/><Relationship Id="rId3" Type="http://schemas.openxmlformats.org/officeDocument/2006/relationships/hyperlink" Target="https://www.ncsl.org/health/the-medicaid-toolkit" TargetMode="External"/><Relationship Id="rId7" Type="http://schemas.openxmlformats.org/officeDocument/2006/relationships/hyperlink" Target="https://url.us.m.mimecastprotect.com/s/7EPvCOYoR0CZ1XlvIrsniGugg0/" TargetMode="External"/><Relationship Id="rId2" Type="http://schemas.openxmlformats.org/officeDocument/2006/relationships/image" Target="../media/image59.jpeg"/><Relationship Id="rId1" Type="http://schemas.openxmlformats.org/officeDocument/2006/relationships/slideLayout" Target="../slideLayouts/slideLayout11.xml"/><Relationship Id="rId6" Type="http://schemas.openxmlformats.org/officeDocument/2006/relationships/hyperlink" Target="https://medicaiddirectors.org/resource/obbba-medicaid-policy-timeline/" TargetMode="External"/><Relationship Id="rId5" Type="http://schemas.openxmlformats.org/officeDocument/2006/relationships/hyperlink" Target="https://www.ncsl.org/health/balancing-state-medicaid-budgets" TargetMode="External"/><Relationship Id="rId4" Type="http://schemas.openxmlformats.org/officeDocument/2006/relationships/hyperlink" Target="https://www.ncsl.org/health/health-costs-coverage-and-delivery-state-legisl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89CB73A-E3CB-6464-BB4D-CD7D3E1135B6}"/>
              </a:ext>
            </a:extLst>
          </p:cNvPr>
          <p:cNvSpPr>
            <a:spLocks noGrp="1"/>
          </p:cNvSpPr>
          <p:nvPr>
            <p:ph type="ctrTitle"/>
          </p:nvPr>
        </p:nvSpPr>
        <p:spPr>
          <a:xfrm>
            <a:off x="793294" y="3429000"/>
            <a:ext cx="3945855" cy="1686045"/>
          </a:xfrm>
        </p:spPr>
        <p:txBody>
          <a:bodyPr anchor="b">
            <a:normAutofit/>
          </a:bodyPr>
          <a:lstStyle/>
          <a:p>
            <a:r>
              <a:rPr lang="en-US" dirty="0"/>
              <a:t>Medicaid &amp; HR 1</a:t>
            </a:r>
          </a:p>
        </p:txBody>
      </p:sp>
      <p:sp>
        <p:nvSpPr>
          <p:cNvPr id="29" name="Subtitle 2">
            <a:extLst>
              <a:ext uri="{FF2B5EF4-FFF2-40B4-BE49-F238E27FC236}">
                <a16:creationId xmlns:a16="http://schemas.microsoft.com/office/drawing/2014/main" id="{319213C3-A948-FBAB-EBC5-01517FEC9B02}"/>
              </a:ext>
            </a:extLst>
          </p:cNvPr>
          <p:cNvSpPr>
            <a:spLocks noGrp="1"/>
          </p:cNvSpPr>
          <p:nvPr>
            <p:ph type="subTitle" idx="12"/>
          </p:nvPr>
        </p:nvSpPr>
        <p:spPr>
          <a:xfrm>
            <a:off x="793294" y="5115048"/>
            <a:ext cx="3945855" cy="502869"/>
          </a:xfrm>
        </p:spPr>
        <p:txBody>
          <a:bodyPr/>
          <a:lstStyle/>
          <a:p>
            <a:r>
              <a:rPr lang="en-US" dirty="0"/>
              <a:t>Kathryn Costanza, NCSL</a:t>
            </a:r>
          </a:p>
          <a:p>
            <a:r>
              <a:rPr lang="en-US" dirty="0"/>
              <a:t>Senate Presidents’ Forum</a:t>
            </a:r>
          </a:p>
          <a:p>
            <a:r>
              <a:rPr lang="en-US" dirty="0"/>
              <a:t>September 4, 2025</a:t>
            </a:r>
          </a:p>
          <a:p>
            <a:endParaRPr lang="en-US" dirty="0"/>
          </a:p>
        </p:txBody>
      </p:sp>
      <p:pic>
        <p:nvPicPr>
          <p:cNvPr id="5" name="Picture Placeholder 4" descr="Gray mountains">
            <a:extLst>
              <a:ext uri="{FF2B5EF4-FFF2-40B4-BE49-F238E27FC236}">
                <a16:creationId xmlns:a16="http://schemas.microsoft.com/office/drawing/2014/main" id="{FB47B54B-F31D-22C4-082A-C92878FE5FF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41" r="16641"/>
          <a:stretch/>
        </p:blipFill>
        <p:spPr>
          <a:xfrm>
            <a:off x="5695076" y="726"/>
            <a:ext cx="6496924" cy="6500038"/>
          </a:xfrm>
          <a:prstGeom prst="rect">
            <a:avLst/>
          </a:prstGeom>
          <a:noFill/>
        </p:spPr>
      </p:pic>
    </p:spTree>
    <p:extLst>
      <p:ext uri="{BB962C8B-B14F-4D97-AF65-F5344CB8AC3E}">
        <p14:creationId xmlns:p14="http://schemas.microsoft.com/office/powerpoint/2010/main" val="384036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E017-C511-01C4-78A2-3D23A13A5808}"/>
              </a:ext>
            </a:extLst>
          </p:cNvPr>
          <p:cNvSpPr>
            <a:spLocks noGrp="1"/>
          </p:cNvSpPr>
          <p:nvPr>
            <p:ph type="title"/>
          </p:nvPr>
        </p:nvSpPr>
        <p:spPr>
          <a:xfrm>
            <a:off x="431999" y="432000"/>
            <a:ext cx="11263100" cy="989546"/>
          </a:xfrm>
        </p:spPr>
        <p:txBody>
          <a:bodyPr/>
          <a:lstStyle/>
          <a:p>
            <a:pPr algn="ctr"/>
            <a:r>
              <a:rPr lang="en-US" sz="6600" dirty="0"/>
              <a:t>Medicaid on your mind?</a:t>
            </a:r>
          </a:p>
        </p:txBody>
      </p:sp>
      <p:sp>
        <p:nvSpPr>
          <p:cNvPr id="3" name="TextBox 2">
            <a:extLst>
              <a:ext uri="{FF2B5EF4-FFF2-40B4-BE49-F238E27FC236}">
                <a16:creationId xmlns:a16="http://schemas.microsoft.com/office/drawing/2014/main" id="{1599C15A-37C4-BF1F-0735-A27914CBF9F3}"/>
              </a:ext>
            </a:extLst>
          </p:cNvPr>
          <p:cNvSpPr txBox="1"/>
          <p:nvPr/>
        </p:nvSpPr>
        <p:spPr>
          <a:xfrm>
            <a:off x="7236749" y="3706467"/>
            <a:ext cx="4080801" cy="1077218"/>
          </a:xfrm>
          <a:prstGeom prst="rect">
            <a:avLst/>
          </a:prstGeom>
          <a:noFill/>
        </p:spPr>
        <p:txBody>
          <a:bodyPr wrap="square" rtlCol="0">
            <a:spAutoFit/>
          </a:bodyPr>
          <a:lstStyle/>
          <a:p>
            <a:pPr algn="ctr"/>
            <a:r>
              <a:rPr lang="en-US" sz="3200" b="1" dirty="0"/>
              <a:t>What are your priorities?</a:t>
            </a:r>
          </a:p>
        </p:txBody>
      </p:sp>
      <p:sp>
        <p:nvSpPr>
          <p:cNvPr id="4" name="TextBox 3">
            <a:extLst>
              <a:ext uri="{FF2B5EF4-FFF2-40B4-BE49-F238E27FC236}">
                <a16:creationId xmlns:a16="http://schemas.microsoft.com/office/drawing/2014/main" id="{2D2C7F8B-4B2D-B613-BAE3-1B263B2F5126}"/>
              </a:ext>
            </a:extLst>
          </p:cNvPr>
          <p:cNvSpPr txBox="1"/>
          <p:nvPr/>
        </p:nvSpPr>
        <p:spPr>
          <a:xfrm>
            <a:off x="7320039" y="4983739"/>
            <a:ext cx="3914220" cy="1077218"/>
          </a:xfrm>
          <a:prstGeom prst="rect">
            <a:avLst/>
          </a:prstGeom>
          <a:noFill/>
        </p:spPr>
        <p:txBody>
          <a:bodyPr wrap="square" rtlCol="0">
            <a:spAutoFit/>
          </a:bodyPr>
          <a:lstStyle/>
          <a:p>
            <a:pPr algn="ctr"/>
            <a:r>
              <a:rPr lang="en-US" sz="3200" b="1" dirty="0"/>
              <a:t>What information is most helpful to you? </a:t>
            </a:r>
          </a:p>
        </p:txBody>
      </p:sp>
      <p:pic>
        <p:nvPicPr>
          <p:cNvPr id="1026" name="Picture 2" descr="Got my mind on my money and my money on my mind.">
            <a:extLst>
              <a:ext uri="{FF2B5EF4-FFF2-40B4-BE49-F238E27FC236}">
                <a16:creationId xmlns:a16="http://schemas.microsoft.com/office/drawing/2014/main" id="{303B8C28-B0A9-9013-54A5-54F2D0F08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450" y="2254456"/>
            <a:ext cx="5437859" cy="380650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00E16EFB-D069-CF14-B5CE-1C93BEBA4E81}"/>
              </a:ext>
            </a:extLst>
          </p:cNvPr>
          <p:cNvCxnSpPr/>
          <p:nvPr/>
        </p:nvCxnSpPr>
        <p:spPr>
          <a:xfrm>
            <a:off x="1651819" y="3097161"/>
            <a:ext cx="894736"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4188DE-F3ED-B23A-0A19-614285CBDDDC}"/>
              </a:ext>
            </a:extLst>
          </p:cNvPr>
          <p:cNvCxnSpPr/>
          <p:nvPr/>
        </p:nvCxnSpPr>
        <p:spPr>
          <a:xfrm>
            <a:off x="1125794" y="3443747"/>
            <a:ext cx="894736"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8AD3F0A-5303-0164-7A9A-9CBAB38E2E06}"/>
              </a:ext>
            </a:extLst>
          </p:cNvPr>
          <p:cNvSpPr/>
          <p:nvPr/>
        </p:nvSpPr>
        <p:spPr>
          <a:xfrm>
            <a:off x="967272" y="3472292"/>
            <a:ext cx="1369093"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chemeClr val="accent4"/>
                </a:solidFill>
                <a:effectLst/>
              </a:rPr>
              <a:t>Medicaid</a:t>
            </a:r>
          </a:p>
        </p:txBody>
      </p:sp>
      <p:sp>
        <p:nvSpPr>
          <p:cNvPr id="9" name="Rectangle 8">
            <a:extLst>
              <a:ext uri="{FF2B5EF4-FFF2-40B4-BE49-F238E27FC236}">
                <a16:creationId xmlns:a16="http://schemas.microsoft.com/office/drawing/2014/main" id="{110E8BBF-C430-D0AA-9FEA-FCAF96279F69}"/>
              </a:ext>
            </a:extLst>
          </p:cNvPr>
          <p:cNvSpPr/>
          <p:nvPr/>
        </p:nvSpPr>
        <p:spPr>
          <a:xfrm>
            <a:off x="1513065" y="2732720"/>
            <a:ext cx="1172244"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cap="none" spc="0" dirty="0">
                <a:ln/>
                <a:solidFill>
                  <a:schemeClr val="accent4"/>
                </a:solidFill>
                <a:effectLst/>
              </a:rPr>
              <a:t>Medicaid</a:t>
            </a:r>
          </a:p>
        </p:txBody>
      </p:sp>
      <p:sp>
        <p:nvSpPr>
          <p:cNvPr id="11" name="TextBox 10">
            <a:extLst>
              <a:ext uri="{FF2B5EF4-FFF2-40B4-BE49-F238E27FC236}">
                <a16:creationId xmlns:a16="http://schemas.microsoft.com/office/drawing/2014/main" id="{C8843767-6795-6D62-81F2-125538DCAB1F}"/>
              </a:ext>
            </a:extLst>
          </p:cNvPr>
          <p:cNvSpPr txBox="1"/>
          <p:nvPr/>
        </p:nvSpPr>
        <p:spPr>
          <a:xfrm>
            <a:off x="7236749" y="2036780"/>
            <a:ext cx="4080801" cy="1569660"/>
          </a:xfrm>
          <a:prstGeom prst="rect">
            <a:avLst/>
          </a:prstGeom>
          <a:noFill/>
        </p:spPr>
        <p:txBody>
          <a:bodyPr wrap="square" rtlCol="0">
            <a:spAutoFit/>
          </a:bodyPr>
          <a:lstStyle/>
          <a:p>
            <a:pPr algn="ctr"/>
            <a:r>
              <a:rPr lang="en-US" sz="3200" b="1" dirty="0"/>
              <a:t>Did you attend the Medicaid session at NCSL Summit?</a:t>
            </a:r>
          </a:p>
        </p:txBody>
      </p:sp>
      <p:pic>
        <p:nvPicPr>
          <p:cNvPr id="12" name="Picture 4" descr="Love and &quot;Mawwiage&quot; Brings Peace Together - Peace Lutheran ...">
            <a:extLst>
              <a:ext uri="{FF2B5EF4-FFF2-40B4-BE49-F238E27FC236}">
                <a16:creationId xmlns:a16="http://schemas.microsoft.com/office/drawing/2014/main" id="{DE9EA53C-6CBC-2B21-52AA-D5690B35C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456" y="2036780"/>
            <a:ext cx="5901549" cy="414480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EDB6C0D0-93B6-C8C6-FF2A-73F157E57B98}"/>
              </a:ext>
            </a:extLst>
          </p:cNvPr>
          <p:cNvCxnSpPr/>
          <p:nvPr/>
        </p:nvCxnSpPr>
        <p:spPr>
          <a:xfrm>
            <a:off x="1470385" y="5311915"/>
            <a:ext cx="4161692"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2D799B6-B69C-1638-CE70-E13B8A2D066F}"/>
              </a:ext>
            </a:extLst>
          </p:cNvPr>
          <p:cNvSpPr txBox="1"/>
          <p:nvPr/>
        </p:nvSpPr>
        <p:spPr>
          <a:xfrm>
            <a:off x="1470385" y="4395350"/>
            <a:ext cx="4419600" cy="646331"/>
          </a:xfrm>
          <a:prstGeom prst="rect">
            <a:avLst/>
          </a:prstGeom>
          <a:no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MEDICAID</a:t>
            </a:r>
          </a:p>
        </p:txBody>
      </p:sp>
    </p:spTree>
    <p:extLst>
      <p:ext uri="{BB962C8B-B14F-4D97-AF65-F5344CB8AC3E}">
        <p14:creationId xmlns:p14="http://schemas.microsoft.com/office/powerpoint/2010/main" val="93525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4">
            <a:extLst>
              <a:ext uri="{FF2B5EF4-FFF2-40B4-BE49-F238E27FC236}">
                <a16:creationId xmlns:a16="http://schemas.microsoft.com/office/drawing/2014/main" id="{A190391C-5309-3FAD-D28B-E1FDF15E0BB7}"/>
              </a:ext>
            </a:extLst>
          </p:cNvPr>
          <p:cNvPicPr preferRelativeResize="0">
            <a:picLocks noGrp="1"/>
          </p:cNvPicPr>
          <p:nvPr>
            <p:ph type="pic" sz="quarter" idx="48"/>
          </p:nvPr>
        </p:nvPicPr>
        <p:blipFill>
          <a:blip r:embed="rId3"/>
          <a:stretch>
            <a:fillRect/>
          </a:stretch>
        </p:blipFill>
        <p:spPr>
          <a:xfrm>
            <a:off x="6063403" y="1971675"/>
            <a:ext cx="2956559" cy="1787525"/>
          </a:xfrm>
          <a:prstGeom prst="rect">
            <a:avLst/>
          </a:prstGeom>
          <a:noFill/>
        </p:spPr>
      </p:pic>
      <p:pic>
        <p:nvPicPr>
          <p:cNvPr id="16" name="Picture Placeholder 15" descr="Close-up of hands raised in classroom">
            <a:extLst>
              <a:ext uri="{FF2B5EF4-FFF2-40B4-BE49-F238E27FC236}">
                <a16:creationId xmlns:a16="http://schemas.microsoft.com/office/drawing/2014/main" id="{582A52F5-C873-4797-AE9E-19B39276B490}"/>
              </a:ext>
            </a:extLst>
          </p:cNvPr>
          <p:cNvPicPr>
            <a:picLocks noGrp="1" noChangeAspect="1"/>
          </p:cNvPicPr>
          <p:nvPr>
            <p:ph type="pic" sz="quarter" idx="41"/>
          </p:nvPr>
        </p:nvPicPr>
        <p:blipFill>
          <a:blip r:embed="rId4" cstate="print">
            <a:extLst>
              <a:ext uri="{28A0092B-C50C-407E-A947-70E740481C1C}">
                <a14:useLocalDpi xmlns:a14="http://schemas.microsoft.com/office/drawing/2010/main" val="0"/>
              </a:ext>
            </a:extLst>
          </a:blip>
          <a:srcRect l="11778" r="11778"/>
          <a:stretch>
            <a:fillRect/>
          </a:stretch>
        </p:blipFill>
        <p:spPr>
          <a:xfrm>
            <a:off x="417513" y="1412875"/>
            <a:ext cx="2690812" cy="2346325"/>
          </a:xfrm>
          <a:prstGeom prst="rect">
            <a:avLst/>
          </a:prstGeom>
        </p:spPr>
      </p:pic>
      <p:pic>
        <p:nvPicPr>
          <p:cNvPr id="17" name="Picture Placeholder 16" descr="Side view of a white calendar">
            <a:extLst>
              <a:ext uri="{FF2B5EF4-FFF2-40B4-BE49-F238E27FC236}">
                <a16:creationId xmlns:a16="http://schemas.microsoft.com/office/drawing/2014/main" id="{2E02E21D-BCE3-DD37-8FB1-0DFEDA0D1974}"/>
              </a:ext>
            </a:extLst>
          </p:cNvPr>
          <p:cNvPicPr>
            <a:picLocks noGrp="1" noChangeAspect="1"/>
          </p:cNvPicPr>
          <p:nvPr>
            <p:ph type="pic" sz="quarter" idx="49"/>
          </p:nvPr>
        </p:nvPicPr>
        <p:blipFill>
          <a:blip r:embed="rId5" cstate="print">
            <a:extLst>
              <a:ext uri="{28A0092B-C50C-407E-A947-70E740481C1C}">
                <a14:useLocalDpi xmlns:a14="http://schemas.microsoft.com/office/drawing/2010/main" val="0"/>
              </a:ext>
            </a:extLst>
          </a:blip>
          <a:srcRect l="12397" r="12397"/>
          <a:stretch/>
        </p:blipFill>
        <p:spPr>
          <a:xfrm>
            <a:off x="3265488" y="3931920"/>
            <a:ext cx="2662237" cy="2362200"/>
          </a:xfrm>
          <a:prstGeom prst="rect">
            <a:avLst/>
          </a:prstGeom>
        </p:spPr>
      </p:pic>
      <p:sp>
        <p:nvSpPr>
          <p:cNvPr id="6" name="Title 5">
            <a:extLst>
              <a:ext uri="{FF2B5EF4-FFF2-40B4-BE49-F238E27FC236}">
                <a16:creationId xmlns:a16="http://schemas.microsoft.com/office/drawing/2014/main" id="{AA2048BF-3CE2-462C-AF19-8F9C0FB4BA7C}"/>
              </a:ext>
            </a:extLst>
          </p:cNvPr>
          <p:cNvSpPr>
            <a:spLocks noGrp="1"/>
          </p:cNvSpPr>
          <p:nvPr>
            <p:ph type="title"/>
          </p:nvPr>
        </p:nvSpPr>
        <p:spPr/>
        <p:txBody>
          <a:bodyPr/>
          <a:lstStyle/>
          <a:p>
            <a:r>
              <a:rPr lang="en-US" dirty="0"/>
              <a:t>TAKEAWAYS</a:t>
            </a:r>
          </a:p>
        </p:txBody>
      </p:sp>
      <p:sp>
        <p:nvSpPr>
          <p:cNvPr id="7" name="Subtitle 6">
            <a:extLst>
              <a:ext uri="{FF2B5EF4-FFF2-40B4-BE49-F238E27FC236}">
                <a16:creationId xmlns:a16="http://schemas.microsoft.com/office/drawing/2014/main" id="{BD66E28C-ED75-2CFB-66D8-EF4B4F620CCB}"/>
              </a:ext>
            </a:extLst>
          </p:cNvPr>
          <p:cNvSpPr>
            <a:spLocks noGrp="1"/>
          </p:cNvSpPr>
          <p:nvPr>
            <p:ph type="subTitle" idx="11"/>
          </p:nvPr>
        </p:nvSpPr>
        <p:spPr/>
        <p:txBody>
          <a:bodyPr/>
          <a:lstStyle/>
          <a:p>
            <a:r>
              <a:rPr lang="en-US" i="1" dirty="0"/>
              <a:t>The Congressional Budget Office estimates HR 1 results in $911 billion in federal Medicaid savings over the next decade.</a:t>
            </a:r>
          </a:p>
        </p:txBody>
      </p:sp>
      <p:sp>
        <p:nvSpPr>
          <p:cNvPr id="8" name="Content Placeholder 7">
            <a:extLst>
              <a:ext uri="{FF2B5EF4-FFF2-40B4-BE49-F238E27FC236}">
                <a16:creationId xmlns:a16="http://schemas.microsoft.com/office/drawing/2014/main" id="{FF8B3C9B-32A0-BB90-3811-A365773BEEF4}"/>
              </a:ext>
            </a:extLst>
          </p:cNvPr>
          <p:cNvSpPr>
            <a:spLocks noGrp="1"/>
          </p:cNvSpPr>
          <p:nvPr>
            <p:ph sz="quarter" idx="30"/>
          </p:nvPr>
        </p:nvSpPr>
        <p:spPr/>
        <p:txBody>
          <a:bodyPr/>
          <a:lstStyle/>
          <a:p>
            <a:pPr marL="0" indent="0">
              <a:buNone/>
            </a:pPr>
            <a:r>
              <a:rPr lang="en-US" sz="2000" dirty="0"/>
              <a:t>Five policies account for 86% of federal savings.</a:t>
            </a:r>
            <a:endParaRPr lang="en-US" dirty="0"/>
          </a:p>
        </p:txBody>
      </p:sp>
      <p:sp>
        <p:nvSpPr>
          <p:cNvPr id="9" name="Text Placeholder 8">
            <a:extLst>
              <a:ext uri="{FF2B5EF4-FFF2-40B4-BE49-F238E27FC236}">
                <a16:creationId xmlns:a16="http://schemas.microsoft.com/office/drawing/2014/main" id="{66FCBF79-71FA-4D25-30BD-2F866AFD6E9F}"/>
              </a:ext>
            </a:extLst>
          </p:cNvPr>
          <p:cNvSpPr>
            <a:spLocks noGrp="1"/>
          </p:cNvSpPr>
          <p:nvPr>
            <p:ph type="body" sz="quarter" idx="14"/>
          </p:nvPr>
        </p:nvSpPr>
        <p:spPr/>
        <p:txBody>
          <a:bodyPr/>
          <a:lstStyle/>
          <a:p>
            <a:r>
              <a:rPr lang="en-US" sz="2800" u="sng" dirty="0"/>
              <a:t>FIVE POLICIES </a:t>
            </a:r>
          </a:p>
        </p:txBody>
      </p:sp>
      <p:sp>
        <p:nvSpPr>
          <p:cNvPr id="10" name="Content Placeholder 9">
            <a:extLst>
              <a:ext uri="{FF2B5EF4-FFF2-40B4-BE49-F238E27FC236}">
                <a16:creationId xmlns:a16="http://schemas.microsoft.com/office/drawing/2014/main" id="{083B4F58-33A2-1AB1-26EB-D820FB7B2D5C}"/>
              </a:ext>
            </a:extLst>
          </p:cNvPr>
          <p:cNvSpPr>
            <a:spLocks noGrp="1"/>
          </p:cNvSpPr>
          <p:nvPr>
            <p:ph sz="quarter" idx="31"/>
          </p:nvPr>
        </p:nvSpPr>
        <p:spPr/>
        <p:txBody>
          <a:bodyPr/>
          <a:lstStyle/>
          <a:p>
            <a:pPr marL="0" indent="0">
              <a:buNone/>
            </a:pPr>
            <a:r>
              <a:rPr lang="en-US" sz="2000" dirty="0"/>
              <a:t>Fiscal impacts are </a:t>
            </a:r>
            <a:r>
              <a:rPr lang="en-US" sz="2000" b="1" dirty="0"/>
              <a:t>backloaded</a:t>
            </a:r>
            <a:r>
              <a:rPr lang="en-US" sz="2000" dirty="0"/>
              <a:t>, with 76% or $694 billion in federal savings occurring between 2030-2034.</a:t>
            </a:r>
          </a:p>
          <a:p>
            <a:endParaRPr lang="en-US" dirty="0"/>
          </a:p>
        </p:txBody>
      </p:sp>
      <p:sp>
        <p:nvSpPr>
          <p:cNvPr id="11" name="Text Placeholder 10">
            <a:extLst>
              <a:ext uri="{FF2B5EF4-FFF2-40B4-BE49-F238E27FC236}">
                <a16:creationId xmlns:a16="http://schemas.microsoft.com/office/drawing/2014/main" id="{E135EA2D-A87E-0496-4758-C08CD8868C4E}"/>
              </a:ext>
            </a:extLst>
          </p:cNvPr>
          <p:cNvSpPr>
            <a:spLocks noGrp="1"/>
          </p:cNvSpPr>
          <p:nvPr>
            <p:ph type="body" sz="quarter" idx="32"/>
          </p:nvPr>
        </p:nvSpPr>
        <p:spPr/>
        <p:txBody>
          <a:bodyPr/>
          <a:lstStyle/>
          <a:p>
            <a:r>
              <a:rPr lang="en-US" sz="2800" u="sng" dirty="0"/>
              <a:t>FIVE YEARS</a:t>
            </a:r>
          </a:p>
        </p:txBody>
      </p:sp>
      <p:sp>
        <p:nvSpPr>
          <p:cNvPr id="12" name="Content Placeholder 11">
            <a:extLst>
              <a:ext uri="{FF2B5EF4-FFF2-40B4-BE49-F238E27FC236}">
                <a16:creationId xmlns:a16="http://schemas.microsoft.com/office/drawing/2014/main" id="{29BDC294-D0BB-2061-2299-CC20797B7CF9}"/>
              </a:ext>
            </a:extLst>
          </p:cNvPr>
          <p:cNvSpPr>
            <a:spLocks noGrp="1"/>
          </p:cNvSpPr>
          <p:nvPr>
            <p:ph sz="quarter" idx="33"/>
          </p:nvPr>
        </p:nvSpPr>
        <p:spPr>
          <a:xfrm>
            <a:off x="6282048" y="4903075"/>
            <a:ext cx="2323586" cy="1029639"/>
          </a:xfrm>
        </p:spPr>
        <p:txBody>
          <a:bodyPr/>
          <a:lstStyle/>
          <a:p>
            <a:pPr marL="0" indent="0">
              <a:buNone/>
            </a:pPr>
            <a:r>
              <a:rPr lang="en-US" sz="2000" dirty="0"/>
              <a:t>Estimated to reduce hospital payments 18.2% or $664 billion over 10 years.</a:t>
            </a:r>
          </a:p>
          <a:p>
            <a:endParaRPr lang="en-US" dirty="0"/>
          </a:p>
        </p:txBody>
      </p:sp>
      <p:sp>
        <p:nvSpPr>
          <p:cNvPr id="13" name="Text Placeholder 12">
            <a:extLst>
              <a:ext uri="{FF2B5EF4-FFF2-40B4-BE49-F238E27FC236}">
                <a16:creationId xmlns:a16="http://schemas.microsoft.com/office/drawing/2014/main" id="{764756B8-34B3-6A13-DFDC-AD299AB6B54B}"/>
              </a:ext>
            </a:extLst>
          </p:cNvPr>
          <p:cNvSpPr>
            <a:spLocks noGrp="1"/>
          </p:cNvSpPr>
          <p:nvPr>
            <p:ph type="body" sz="quarter" idx="34"/>
          </p:nvPr>
        </p:nvSpPr>
        <p:spPr/>
        <p:txBody>
          <a:bodyPr/>
          <a:lstStyle/>
          <a:p>
            <a:r>
              <a:rPr lang="en-US" sz="2800" u="sng" dirty="0"/>
              <a:t>HOSPITALS HIT</a:t>
            </a:r>
          </a:p>
        </p:txBody>
      </p:sp>
      <p:sp>
        <p:nvSpPr>
          <p:cNvPr id="14" name="Content Placeholder 13">
            <a:extLst>
              <a:ext uri="{FF2B5EF4-FFF2-40B4-BE49-F238E27FC236}">
                <a16:creationId xmlns:a16="http://schemas.microsoft.com/office/drawing/2014/main" id="{661034D2-D223-6D81-C067-91B2945EC1D0}"/>
              </a:ext>
            </a:extLst>
          </p:cNvPr>
          <p:cNvSpPr>
            <a:spLocks noGrp="1"/>
          </p:cNvSpPr>
          <p:nvPr>
            <p:ph sz="quarter" idx="35"/>
          </p:nvPr>
        </p:nvSpPr>
        <p:spPr>
          <a:xfrm>
            <a:off x="9146386" y="2343647"/>
            <a:ext cx="2323586" cy="1330622"/>
          </a:xfrm>
        </p:spPr>
        <p:txBody>
          <a:bodyPr/>
          <a:lstStyle/>
          <a:p>
            <a:pPr marL="0" indent="0">
              <a:buNone/>
            </a:pPr>
            <a:r>
              <a:rPr lang="en-US" sz="2000" dirty="0"/>
              <a:t>Expansion states alone account for over half of federal savings.</a:t>
            </a:r>
          </a:p>
          <a:p>
            <a:endParaRPr lang="en-US" dirty="0"/>
          </a:p>
        </p:txBody>
      </p:sp>
      <p:sp>
        <p:nvSpPr>
          <p:cNvPr id="15" name="Text Placeholder 14">
            <a:extLst>
              <a:ext uri="{FF2B5EF4-FFF2-40B4-BE49-F238E27FC236}">
                <a16:creationId xmlns:a16="http://schemas.microsoft.com/office/drawing/2014/main" id="{AE0B16EA-8EBE-01E4-000A-5D0ED66E88B9}"/>
              </a:ext>
            </a:extLst>
          </p:cNvPr>
          <p:cNvSpPr>
            <a:spLocks noGrp="1"/>
          </p:cNvSpPr>
          <p:nvPr>
            <p:ph type="body" sz="quarter" idx="36"/>
          </p:nvPr>
        </p:nvSpPr>
        <p:spPr/>
        <p:txBody>
          <a:bodyPr/>
          <a:lstStyle/>
          <a:p>
            <a:r>
              <a:rPr lang="en-US" sz="2800" u="sng" dirty="0"/>
              <a:t>EXPANSION IMPACT</a:t>
            </a:r>
          </a:p>
        </p:txBody>
      </p:sp>
      <p:pic>
        <p:nvPicPr>
          <p:cNvPr id="19" name="Picture Placeholder 18" descr="Hospital bed in a room">
            <a:extLst>
              <a:ext uri="{FF2B5EF4-FFF2-40B4-BE49-F238E27FC236}">
                <a16:creationId xmlns:a16="http://schemas.microsoft.com/office/drawing/2014/main" id="{7B1EE469-DBE1-AAB8-42A8-9C86CA82F701}"/>
              </a:ext>
            </a:extLst>
          </p:cNvPr>
          <p:cNvPicPr preferRelativeResize="0">
            <a:picLocks noGrp="1"/>
          </p:cNvPicPr>
          <p:nvPr>
            <p:ph type="pic" sz="quarter" idx="50"/>
          </p:nvPr>
        </p:nvPicPr>
        <p:blipFill>
          <a:blip r:embed="rId6" cstate="print">
            <a:extLst>
              <a:ext uri="{28A0092B-C50C-407E-A947-70E740481C1C}">
                <a14:useLocalDpi xmlns:a14="http://schemas.microsoft.com/office/drawing/2010/main" val="0"/>
              </a:ext>
            </a:extLst>
          </a:blip>
          <a:srcRect l="12377" r="12377"/>
          <a:stretch/>
        </p:blipFill>
        <p:spPr>
          <a:xfrm>
            <a:off x="9052560" y="3919538"/>
            <a:ext cx="2627876" cy="2331720"/>
          </a:xfrm>
          <a:prstGeom prst="rect">
            <a:avLst/>
          </a:prstGeom>
        </p:spPr>
      </p:pic>
      <p:pic>
        <p:nvPicPr>
          <p:cNvPr id="21" name="Picture 20">
            <a:extLst>
              <a:ext uri="{FF2B5EF4-FFF2-40B4-BE49-F238E27FC236}">
                <a16:creationId xmlns:a16="http://schemas.microsoft.com/office/drawing/2014/main" id="{D93DC6D1-661E-5720-2756-1D6384426128}"/>
              </a:ext>
            </a:extLst>
          </p:cNvPr>
          <p:cNvPicPr>
            <a:picLocks noChangeAspect="1"/>
          </p:cNvPicPr>
          <p:nvPr/>
        </p:nvPicPr>
        <p:blipFill>
          <a:blip r:embed="rId7"/>
          <a:stretch>
            <a:fillRect/>
          </a:stretch>
        </p:blipFill>
        <p:spPr>
          <a:xfrm>
            <a:off x="3253751" y="3902556"/>
            <a:ext cx="2673973" cy="2391564"/>
          </a:xfrm>
          <a:prstGeom prst="rect">
            <a:avLst/>
          </a:prstGeom>
        </p:spPr>
      </p:pic>
      <p:sp>
        <p:nvSpPr>
          <p:cNvPr id="22" name="Subtitle 25">
            <a:extLst>
              <a:ext uri="{FF2B5EF4-FFF2-40B4-BE49-F238E27FC236}">
                <a16:creationId xmlns:a16="http://schemas.microsoft.com/office/drawing/2014/main" id="{F92D89E3-8AE4-1C1C-C703-30EAE05BF78B}"/>
              </a:ext>
            </a:extLst>
          </p:cNvPr>
          <p:cNvSpPr txBox="1">
            <a:spLocks/>
          </p:cNvSpPr>
          <p:nvPr/>
        </p:nvSpPr>
        <p:spPr>
          <a:xfrm>
            <a:off x="0" y="6232661"/>
            <a:ext cx="9075895" cy="360000"/>
          </a:xfrm>
          <a:prstGeom prst="rect">
            <a:avLst/>
          </a:prstGeom>
        </p:spPr>
        <p:txBody>
          <a:bodyPr lIns="2743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Source: </a:t>
            </a:r>
            <a:r>
              <a:rPr lang="en-US" sz="1100" dirty="0">
                <a:solidFill>
                  <a:srgbClr val="306782"/>
                </a:solidFill>
                <a:hlinkClick r:id="rId8">
                  <a:extLst>
                    <a:ext uri="{A12FA001-AC4F-418D-AE19-62706E023703}">
                      <ahyp:hlinkClr xmlns:ahyp="http://schemas.microsoft.com/office/drawing/2018/hyperlinkcolor" val="tx"/>
                    </a:ext>
                  </a:extLst>
                </a:hlinkClick>
              </a:rPr>
              <a:t>Allocating CBO’s Estimates of the Federal Medicaid Spending Reductions Across States: Enacted Reconciliation Package </a:t>
            </a:r>
            <a:r>
              <a:rPr lang="en-US" sz="1100" dirty="0"/>
              <a:t>| KFF (July 23, 2025); </a:t>
            </a:r>
            <a:endParaRPr lang="en-US" sz="1100" i="0" kern="1200" dirty="0">
              <a:solidFill>
                <a:schemeClr val="accent5"/>
              </a:solidFill>
              <a:effectLst/>
              <a:latin typeface="+mn-lt"/>
              <a:ea typeface="+mn-ea"/>
              <a:cs typeface="+mn-cs"/>
            </a:endParaRPr>
          </a:p>
        </p:txBody>
      </p:sp>
    </p:spTree>
    <p:extLst>
      <p:ext uri="{BB962C8B-B14F-4D97-AF65-F5344CB8AC3E}">
        <p14:creationId xmlns:p14="http://schemas.microsoft.com/office/powerpoint/2010/main" val="396986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5A2AED27-7663-02F4-F1BC-9648A10B89D5}"/>
              </a:ext>
            </a:extLst>
          </p:cNvPr>
          <p:cNvSpPr>
            <a:spLocks noGrp="1"/>
          </p:cNvSpPr>
          <p:nvPr>
            <p:ph type="body" sz="quarter" idx="14"/>
          </p:nvPr>
        </p:nvSpPr>
        <p:spPr>
          <a:xfrm>
            <a:off x="4143872" y="3758863"/>
            <a:ext cx="2594567" cy="359640"/>
          </a:xfrm>
        </p:spPr>
        <p:txBody>
          <a:bodyPr/>
          <a:lstStyle/>
          <a:p>
            <a:r>
              <a:rPr lang="en-US" sz="2400" dirty="0">
                <a:solidFill>
                  <a:schemeClr val="accent5"/>
                </a:solidFill>
              </a:rPr>
              <a:t>STATE IMPACT VARIES</a:t>
            </a:r>
          </a:p>
        </p:txBody>
      </p:sp>
      <p:sp>
        <p:nvSpPr>
          <p:cNvPr id="40" name="Text Placeholder 39">
            <a:extLst>
              <a:ext uri="{FF2B5EF4-FFF2-40B4-BE49-F238E27FC236}">
                <a16:creationId xmlns:a16="http://schemas.microsoft.com/office/drawing/2014/main" id="{F3D81FE9-3F65-1FD3-49DC-72E3721459F2}"/>
              </a:ext>
            </a:extLst>
          </p:cNvPr>
          <p:cNvSpPr>
            <a:spLocks noGrp="1"/>
          </p:cNvSpPr>
          <p:nvPr>
            <p:ph type="body" sz="quarter" idx="32"/>
          </p:nvPr>
        </p:nvSpPr>
        <p:spPr>
          <a:xfrm>
            <a:off x="8999869" y="3938683"/>
            <a:ext cx="2569499" cy="501887"/>
          </a:xfrm>
        </p:spPr>
        <p:txBody>
          <a:bodyPr/>
          <a:lstStyle/>
          <a:p>
            <a:r>
              <a:rPr lang="en-US" sz="2400" dirty="0">
                <a:solidFill>
                  <a:schemeClr val="accent5"/>
                </a:solidFill>
              </a:rPr>
              <a:t>FEDERAL SAVINGS ARE NOT NECESSARILY   STATE SAVINGS</a:t>
            </a:r>
          </a:p>
        </p:txBody>
      </p:sp>
      <p:sp>
        <p:nvSpPr>
          <p:cNvPr id="35" name="Title 34">
            <a:extLst>
              <a:ext uri="{FF2B5EF4-FFF2-40B4-BE49-F238E27FC236}">
                <a16:creationId xmlns:a16="http://schemas.microsoft.com/office/drawing/2014/main" id="{2FB92B7F-6370-A208-AB2F-82A3937C1ED6}"/>
              </a:ext>
            </a:extLst>
          </p:cNvPr>
          <p:cNvSpPr>
            <a:spLocks noGrp="1"/>
          </p:cNvSpPr>
          <p:nvPr>
            <p:ph type="title"/>
          </p:nvPr>
        </p:nvSpPr>
        <p:spPr>
          <a:xfrm>
            <a:off x="265477" y="4810236"/>
            <a:ext cx="3097775" cy="509683"/>
          </a:xfrm>
        </p:spPr>
        <p:txBody>
          <a:bodyPr/>
          <a:lstStyle/>
          <a:p>
            <a:r>
              <a:rPr lang="en-US" dirty="0"/>
              <a:t>Takeaways, cont.</a:t>
            </a:r>
          </a:p>
        </p:txBody>
      </p:sp>
      <p:sp>
        <p:nvSpPr>
          <p:cNvPr id="45" name="Subtitle 44">
            <a:extLst>
              <a:ext uri="{FF2B5EF4-FFF2-40B4-BE49-F238E27FC236}">
                <a16:creationId xmlns:a16="http://schemas.microsoft.com/office/drawing/2014/main" id="{EEE7DCDF-8775-C200-65B9-422AD2EED2D4}"/>
              </a:ext>
            </a:extLst>
          </p:cNvPr>
          <p:cNvSpPr>
            <a:spLocks noGrp="1"/>
          </p:cNvSpPr>
          <p:nvPr>
            <p:ph type="subTitle" idx="37"/>
          </p:nvPr>
        </p:nvSpPr>
        <p:spPr>
          <a:xfrm>
            <a:off x="265477" y="5608085"/>
            <a:ext cx="3182615" cy="654075"/>
          </a:xfrm>
        </p:spPr>
        <p:txBody>
          <a:bodyPr/>
          <a:lstStyle/>
          <a:p>
            <a:endParaRPr lang="en-US" dirty="0"/>
          </a:p>
        </p:txBody>
      </p:sp>
      <p:pic>
        <p:nvPicPr>
          <p:cNvPr id="10" name="Picture Placeholder 9" descr="Person standing on rock">
            <a:extLst>
              <a:ext uri="{FF2B5EF4-FFF2-40B4-BE49-F238E27FC236}">
                <a16:creationId xmlns:a16="http://schemas.microsoft.com/office/drawing/2014/main" id="{2FD2CF6B-3BE4-77A2-CBAA-BC0BD86689AA}"/>
              </a:ext>
            </a:extLst>
          </p:cNvPr>
          <p:cNvPicPr>
            <a:picLocks noGrp="1" noChangeAspect="1"/>
          </p:cNvPicPr>
          <p:nvPr>
            <p:ph type="pic" sz="quarter" idx="36"/>
          </p:nvPr>
        </p:nvPicPr>
        <p:blipFill>
          <a:blip r:embed="rId3" cstate="print">
            <a:extLst>
              <a:ext uri="{28A0092B-C50C-407E-A947-70E740481C1C}">
                <a14:useLocalDpi xmlns:a14="http://schemas.microsoft.com/office/drawing/2010/main" val="0"/>
              </a:ext>
            </a:extLst>
          </a:blip>
          <a:srcRect l="10641" r="10641"/>
          <a:stretch>
            <a:fillRect/>
          </a:stretch>
        </p:blipFill>
        <p:spPr>
          <a:xfrm>
            <a:off x="6950075" y="3068638"/>
            <a:ext cx="1800225" cy="3429000"/>
          </a:xfrm>
          <a:prstGeom prst="rect">
            <a:avLst/>
          </a:prstGeom>
        </p:spPr>
      </p:pic>
      <p:pic>
        <p:nvPicPr>
          <p:cNvPr id="2" name="Picture Placeholder 4" descr="Close-up of canton of American flag">
            <a:extLst>
              <a:ext uri="{FF2B5EF4-FFF2-40B4-BE49-F238E27FC236}">
                <a16:creationId xmlns:a16="http://schemas.microsoft.com/office/drawing/2014/main" id="{A22DCC2F-43EA-395E-8E1D-E33E8653F962}"/>
              </a:ext>
            </a:extLst>
          </p:cNvPr>
          <p:cNvPicPr>
            <a:picLocks noGrp="1" noChangeAspect="1"/>
          </p:cNvPicPr>
          <p:nvPr>
            <p:ph type="pic" sz="quarter" idx="23"/>
          </p:nvPr>
        </p:nvPicPr>
        <p:blipFill>
          <a:blip r:embed="rId4" cstate="print">
            <a:extLst>
              <a:ext uri="{28A0092B-C50C-407E-A947-70E740481C1C}">
                <a14:useLocalDpi xmlns:a14="http://schemas.microsoft.com/office/drawing/2010/main" val="0"/>
              </a:ext>
            </a:extLst>
          </a:blip>
          <a:srcRect l="32492" r="32492"/>
          <a:stretch/>
        </p:blipFill>
        <p:spPr>
          <a:xfrm>
            <a:off x="4540250" y="0"/>
            <a:ext cx="1801813" cy="3429000"/>
          </a:xfrm>
          <a:prstGeom prst="rect">
            <a:avLst/>
          </a:prstGeom>
          <a:solidFill>
            <a:schemeClr val="bg1">
              <a:lumMod val="95000"/>
              <a:alpha val="70000"/>
            </a:schemeClr>
          </a:solidFill>
          <a:ln w="95250" cap="sq" cmpd="sng" algn="ctr">
            <a:noFill/>
            <a:prstDash val="solid"/>
            <a:miter lim="800000"/>
          </a:ln>
          <a:effectLst/>
        </p:spPr>
      </p:pic>
      <p:pic>
        <p:nvPicPr>
          <p:cNvPr id="3" name="Picture Placeholder 4" descr="Piggy bank collection top view">
            <a:extLst>
              <a:ext uri="{FF2B5EF4-FFF2-40B4-BE49-F238E27FC236}">
                <a16:creationId xmlns:a16="http://schemas.microsoft.com/office/drawing/2014/main" id="{589FA944-FDDB-AD07-6C86-06FE8EF8345D}"/>
              </a:ext>
            </a:extLst>
          </p:cNvPr>
          <p:cNvPicPr>
            <a:picLocks noGrp="1" noChangeAspect="1"/>
          </p:cNvPicPr>
          <p:nvPr>
            <p:ph type="pic" sz="quarter" idx="33"/>
          </p:nvPr>
        </p:nvPicPr>
        <p:blipFill>
          <a:blip r:embed="rId5" cstate="print">
            <a:extLst>
              <a:ext uri="{28A0092B-C50C-407E-A947-70E740481C1C}">
                <a14:useLocalDpi xmlns:a14="http://schemas.microsoft.com/office/drawing/2010/main" val="0"/>
              </a:ext>
            </a:extLst>
          </a:blip>
          <a:srcRect l="9129" r="9129"/>
          <a:stretch/>
        </p:blipFill>
        <p:spPr>
          <a:xfrm>
            <a:off x="9383713" y="0"/>
            <a:ext cx="1801812" cy="3429000"/>
          </a:xfrm>
        </p:spPr>
      </p:pic>
      <p:sp>
        <p:nvSpPr>
          <p:cNvPr id="12" name="Text Placeholder 42">
            <a:extLst>
              <a:ext uri="{FF2B5EF4-FFF2-40B4-BE49-F238E27FC236}">
                <a16:creationId xmlns:a16="http://schemas.microsoft.com/office/drawing/2014/main" id="{3A722E93-8B37-AFB8-1D7C-08AF1ECF9CE6}"/>
              </a:ext>
            </a:extLst>
          </p:cNvPr>
          <p:cNvSpPr txBox="1">
            <a:spLocks/>
          </p:cNvSpPr>
          <p:nvPr/>
        </p:nvSpPr>
        <p:spPr>
          <a:xfrm>
            <a:off x="6578139" y="2035277"/>
            <a:ext cx="2569498" cy="412155"/>
          </a:xfrm>
          <a:prstGeom prst="rect">
            <a:avLst/>
          </a:prstGeom>
          <a:no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400" b="1" i="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5"/>
                </a:solidFill>
              </a:rPr>
              <a:t>TIMING AND IMPLEMENTATION MATTERS</a:t>
            </a:r>
          </a:p>
        </p:txBody>
      </p:sp>
    </p:spTree>
    <p:extLst>
      <p:ext uri="{BB962C8B-B14F-4D97-AF65-F5344CB8AC3E}">
        <p14:creationId xmlns:p14="http://schemas.microsoft.com/office/powerpoint/2010/main" val="301788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E3F05A7D-AD93-200C-B65A-C9793A763CA0}"/>
              </a:ext>
            </a:extLst>
          </p:cNvPr>
          <p:cNvSpPr>
            <a:spLocks noGrp="1"/>
          </p:cNvSpPr>
          <p:nvPr>
            <p:ph sz="quarter" idx="30"/>
          </p:nvPr>
        </p:nvSpPr>
        <p:spPr>
          <a:xfrm>
            <a:off x="659948" y="4641600"/>
            <a:ext cx="3214615" cy="1581798"/>
          </a:xfrm>
        </p:spPr>
        <p:txBody>
          <a:bodyPr/>
          <a:lstStyle/>
          <a:p>
            <a:r>
              <a:rPr lang="en-US" sz="1800" b="1" dirty="0"/>
              <a:t>71115. </a:t>
            </a:r>
            <a:r>
              <a:rPr lang="en-US" sz="1800" dirty="0"/>
              <a:t>Provider tax limits.</a:t>
            </a:r>
          </a:p>
          <a:p>
            <a:r>
              <a:rPr lang="en-US" sz="1800" b="1" dirty="0"/>
              <a:t>71116. </a:t>
            </a:r>
            <a:r>
              <a:rPr lang="en-US" sz="1800" dirty="0"/>
              <a:t>Limits on state directed payments</a:t>
            </a:r>
          </a:p>
          <a:p>
            <a:r>
              <a:rPr lang="en-US" sz="1800" b="1" dirty="0"/>
              <a:t>71117. </a:t>
            </a:r>
            <a:r>
              <a:rPr lang="en-US" sz="1800" dirty="0"/>
              <a:t>Provider tax waivers.</a:t>
            </a:r>
          </a:p>
          <a:p>
            <a:endParaRPr lang="en-US" sz="1800" dirty="0"/>
          </a:p>
          <a:p>
            <a:endParaRPr lang="en-US" sz="1800" dirty="0"/>
          </a:p>
          <a:p>
            <a:endParaRPr lang="en-US" sz="1800" dirty="0"/>
          </a:p>
        </p:txBody>
      </p:sp>
      <p:sp>
        <p:nvSpPr>
          <p:cNvPr id="7" name="Text Placeholder 6">
            <a:extLst>
              <a:ext uri="{FF2B5EF4-FFF2-40B4-BE49-F238E27FC236}">
                <a16:creationId xmlns:a16="http://schemas.microsoft.com/office/drawing/2014/main" id="{C7C8EB10-3389-963F-7B7C-0DB32035CBD2}"/>
              </a:ext>
            </a:extLst>
          </p:cNvPr>
          <p:cNvSpPr>
            <a:spLocks noGrp="1"/>
          </p:cNvSpPr>
          <p:nvPr>
            <p:ph type="body" sz="quarter" idx="25"/>
          </p:nvPr>
        </p:nvSpPr>
        <p:spPr>
          <a:xfrm>
            <a:off x="648226" y="3965236"/>
            <a:ext cx="3415364" cy="360000"/>
          </a:xfrm>
        </p:spPr>
        <p:txBody>
          <a:bodyPr/>
          <a:lstStyle/>
          <a:p>
            <a:r>
              <a:rPr lang="en-US" sz="2800" u="sng" dirty="0"/>
              <a:t>STATE FINANCING AND PAYMENTS</a:t>
            </a:r>
          </a:p>
        </p:txBody>
      </p:sp>
      <p:sp>
        <p:nvSpPr>
          <p:cNvPr id="13" name="Content Placeholder 12">
            <a:extLst>
              <a:ext uri="{FF2B5EF4-FFF2-40B4-BE49-F238E27FC236}">
                <a16:creationId xmlns:a16="http://schemas.microsoft.com/office/drawing/2014/main" id="{158DEBEF-4C2B-EC2B-F0AB-2FCC87EAFBED}"/>
              </a:ext>
            </a:extLst>
          </p:cNvPr>
          <p:cNvSpPr>
            <a:spLocks noGrp="1"/>
          </p:cNvSpPr>
          <p:nvPr>
            <p:ph sz="quarter" idx="31"/>
          </p:nvPr>
        </p:nvSpPr>
        <p:spPr>
          <a:xfrm>
            <a:off x="4488692" y="4641600"/>
            <a:ext cx="3214615" cy="1581798"/>
          </a:xfrm>
        </p:spPr>
        <p:txBody>
          <a:bodyPr/>
          <a:lstStyle/>
          <a:p>
            <a:r>
              <a:rPr lang="en-US" sz="1800" b="1" dirty="0"/>
              <a:t>71119. </a:t>
            </a:r>
            <a:r>
              <a:rPr lang="en-US" sz="1800" dirty="0"/>
              <a:t>Work or community engagement requirements.</a:t>
            </a:r>
          </a:p>
          <a:p>
            <a:r>
              <a:rPr lang="en-US" sz="1800" b="1" dirty="0"/>
              <a:t>71107. </a:t>
            </a:r>
            <a:r>
              <a:rPr lang="en-US" sz="1800" dirty="0"/>
              <a:t>Increased frequency of eligibility determinations.</a:t>
            </a:r>
          </a:p>
          <a:p>
            <a:r>
              <a:rPr lang="en-US" sz="1800" b="1" dirty="0"/>
              <a:t>71120. </a:t>
            </a:r>
            <a:r>
              <a:rPr lang="en-US" sz="1800" dirty="0"/>
              <a:t>Cost sharing.</a:t>
            </a:r>
          </a:p>
          <a:p>
            <a:pPr marL="0" indent="0">
              <a:buNone/>
            </a:pPr>
            <a:endParaRPr lang="en-US" sz="1800" dirty="0"/>
          </a:p>
        </p:txBody>
      </p:sp>
      <p:sp>
        <p:nvSpPr>
          <p:cNvPr id="14" name="Text Placeholder 13">
            <a:extLst>
              <a:ext uri="{FF2B5EF4-FFF2-40B4-BE49-F238E27FC236}">
                <a16:creationId xmlns:a16="http://schemas.microsoft.com/office/drawing/2014/main" id="{F6A29722-9562-65F1-8A01-42922E59C240}"/>
              </a:ext>
            </a:extLst>
          </p:cNvPr>
          <p:cNvSpPr>
            <a:spLocks noGrp="1"/>
          </p:cNvSpPr>
          <p:nvPr>
            <p:ph type="body" sz="quarter" idx="32"/>
          </p:nvPr>
        </p:nvSpPr>
        <p:spPr>
          <a:xfrm>
            <a:off x="4476970" y="3965236"/>
            <a:ext cx="3398644" cy="360000"/>
          </a:xfrm>
        </p:spPr>
        <p:txBody>
          <a:bodyPr/>
          <a:lstStyle/>
          <a:p>
            <a:r>
              <a:rPr lang="en-US" sz="2800" u="sng" dirty="0"/>
              <a:t>EXPANSION ELIGIBILITY</a:t>
            </a:r>
          </a:p>
        </p:txBody>
      </p:sp>
      <p:sp>
        <p:nvSpPr>
          <p:cNvPr id="15" name="Content Placeholder 14">
            <a:extLst>
              <a:ext uri="{FF2B5EF4-FFF2-40B4-BE49-F238E27FC236}">
                <a16:creationId xmlns:a16="http://schemas.microsoft.com/office/drawing/2014/main" id="{4E1349B9-D1AF-547A-D2F5-C02E6C2D6F41}"/>
              </a:ext>
            </a:extLst>
          </p:cNvPr>
          <p:cNvSpPr>
            <a:spLocks noGrp="1"/>
          </p:cNvSpPr>
          <p:nvPr>
            <p:ph sz="quarter" idx="33"/>
          </p:nvPr>
        </p:nvSpPr>
        <p:spPr>
          <a:xfrm>
            <a:off x="8226428" y="4641600"/>
            <a:ext cx="3218688" cy="1581798"/>
          </a:xfrm>
        </p:spPr>
        <p:txBody>
          <a:bodyPr/>
          <a:lstStyle/>
          <a:p>
            <a:r>
              <a:rPr lang="en-US" sz="1800" b="1" dirty="0"/>
              <a:t>71109 &amp; 71110. </a:t>
            </a:r>
            <a:r>
              <a:rPr lang="en-US" sz="1800" dirty="0"/>
              <a:t>Immigrant eligibility.</a:t>
            </a:r>
          </a:p>
          <a:p>
            <a:r>
              <a:rPr lang="en-US" sz="1800" b="1" dirty="0"/>
              <a:t>71113. </a:t>
            </a:r>
            <a:r>
              <a:rPr lang="en-US" sz="1800" dirty="0"/>
              <a:t>Prohibited payments to certain providers.</a:t>
            </a:r>
            <a:endParaRPr lang="en-US" sz="1800" b="1" dirty="0"/>
          </a:p>
          <a:p>
            <a:r>
              <a:rPr lang="en-US" sz="1800" b="1" dirty="0"/>
              <a:t>71106. </a:t>
            </a:r>
            <a:r>
              <a:rPr lang="en-US" sz="1800" dirty="0"/>
              <a:t>Erroneous excess payments</a:t>
            </a:r>
          </a:p>
          <a:p>
            <a:endParaRPr lang="en-US" sz="1800" dirty="0"/>
          </a:p>
          <a:p>
            <a:endParaRPr lang="en-US" dirty="0"/>
          </a:p>
        </p:txBody>
      </p:sp>
      <p:sp>
        <p:nvSpPr>
          <p:cNvPr id="16" name="Text Placeholder 15">
            <a:extLst>
              <a:ext uri="{FF2B5EF4-FFF2-40B4-BE49-F238E27FC236}">
                <a16:creationId xmlns:a16="http://schemas.microsoft.com/office/drawing/2014/main" id="{3E477C67-1BF6-0FC3-C05A-1A8E3E68C2BB}"/>
              </a:ext>
            </a:extLst>
          </p:cNvPr>
          <p:cNvSpPr>
            <a:spLocks noGrp="1"/>
          </p:cNvSpPr>
          <p:nvPr>
            <p:ph type="body" sz="quarter" idx="34"/>
          </p:nvPr>
        </p:nvSpPr>
        <p:spPr>
          <a:xfrm>
            <a:off x="7875614" y="3965236"/>
            <a:ext cx="4488571" cy="360000"/>
          </a:xfrm>
        </p:spPr>
        <p:txBody>
          <a:bodyPr/>
          <a:lstStyle/>
          <a:p>
            <a:r>
              <a:rPr lang="en-US" sz="2800" u="sng" dirty="0"/>
              <a:t>OTHER ACCESS, ELIGIBILITY, AND OVERSIGHT</a:t>
            </a:r>
          </a:p>
        </p:txBody>
      </p:sp>
      <p:sp>
        <p:nvSpPr>
          <p:cNvPr id="4" name="Title 3">
            <a:extLst>
              <a:ext uri="{FF2B5EF4-FFF2-40B4-BE49-F238E27FC236}">
                <a16:creationId xmlns:a16="http://schemas.microsoft.com/office/drawing/2014/main" id="{A0A728C6-D0AA-06CE-F20B-5A37F5CAE7D8}"/>
              </a:ext>
            </a:extLst>
          </p:cNvPr>
          <p:cNvSpPr>
            <a:spLocks noGrp="1"/>
          </p:cNvSpPr>
          <p:nvPr>
            <p:ph type="title"/>
          </p:nvPr>
        </p:nvSpPr>
        <p:spPr/>
        <p:txBody>
          <a:bodyPr/>
          <a:lstStyle/>
          <a:p>
            <a:r>
              <a:rPr lang="en-US" dirty="0"/>
              <a:t>Primary Provisions </a:t>
            </a:r>
          </a:p>
        </p:txBody>
      </p:sp>
      <p:sp>
        <p:nvSpPr>
          <p:cNvPr id="10" name="Subtitle 9">
            <a:extLst>
              <a:ext uri="{FF2B5EF4-FFF2-40B4-BE49-F238E27FC236}">
                <a16:creationId xmlns:a16="http://schemas.microsoft.com/office/drawing/2014/main" id="{968458A9-7B4C-9F62-6D76-6FBB2B666C03}"/>
              </a:ext>
            </a:extLst>
          </p:cNvPr>
          <p:cNvSpPr>
            <a:spLocks noGrp="1"/>
          </p:cNvSpPr>
          <p:nvPr>
            <p:ph type="subTitle" idx="10"/>
          </p:nvPr>
        </p:nvSpPr>
        <p:spPr/>
        <p:txBody>
          <a:bodyPr/>
          <a:lstStyle/>
          <a:p>
            <a:endParaRPr lang="en-US" dirty="0"/>
          </a:p>
        </p:txBody>
      </p:sp>
      <p:sp>
        <p:nvSpPr>
          <p:cNvPr id="6" name="Content Placeholder 5">
            <a:extLst>
              <a:ext uri="{FF2B5EF4-FFF2-40B4-BE49-F238E27FC236}">
                <a16:creationId xmlns:a16="http://schemas.microsoft.com/office/drawing/2014/main" id="{D01464E6-FFC3-5539-5D52-FBC8DD8F82FC}"/>
              </a:ext>
            </a:extLst>
          </p:cNvPr>
          <p:cNvSpPr>
            <a:spLocks noGrp="1"/>
          </p:cNvSpPr>
          <p:nvPr>
            <p:ph sz="quarter" idx="13"/>
          </p:nvPr>
        </p:nvSpPr>
        <p:spPr/>
        <p:txBody>
          <a:bodyPr/>
          <a:lstStyle/>
          <a:p>
            <a:r>
              <a:rPr lang="en-US" b="0" dirty="0"/>
              <a:t>While every state is different, the following provisions are more likely to have significant impact on state budgets, coverage or operations. </a:t>
            </a:r>
          </a:p>
        </p:txBody>
      </p:sp>
      <p:pic>
        <p:nvPicPr>
          <p:cNvPr id="18" name="Picture Placeholder 17" descr="Close-up of dartboard">
            <a:extLst>
              <a:ext uri="{FF2B5EF4-FFF2-40B4-BE49-F238E27FC236}">
                <a16:creationId xmlns:a16="http://schemas.microsoft.com/office/drawing/2014/main" id="{8E706575-CFF1-D006-FE8C-45A222E3A2D9}"/>
              </a:ext>
            </a:extLst>
          </p:cNvPr>
          <p:cNvPicPr>
            <a:picLocks noGrp="1" noChangeAspect="1"/>
          </p:cNvPicPr>
          <p:nvPr>
            <p:ph type="pic" idx="12"/>
          </p:nvPr>
        </p:nvPicPr>
        <p:blipFill>
          <a:blip r:embed="rId3" cstate="print">
            <a:extLst>
              <a:ext uri="{28A0092B-C50C-407E-A947-70E740481C1C}">
                <a14:useLocalDpi xmlns:a14="http://schemas.microsoft.com/office/drawing/2010/main" val="0"/>
              </a:ext>
            </a:extLst>
          </a:blip>
          <a:srcRect t="4085" b="4085"/>
          <a:stretch/>
        </p:blipFill>
        <p:spPr/>
      </p:pic>
      <p:sp>
        <p:nvSpPr>
          <p:cNvPr id="19" name="Slide Number Placeholder 18">
            <a:extLst>
              <a:ext uri="{FF2B5EF4-FFF2-40B4-BE49-F238E27FC236}">
                <a16:creationId xmlns:a16="http://schemas.microsoft.com/office/drawing/2014/main" id="{F8D8F9F0-5987-E1F0-B061-59A8E9DE2E4B}"/>
              </a:ext>
            </a:extLst>
          </p:cNvPr>
          <p:cNvSpPr>
            <a:spLocks noGrp="1"/>
          </p:cNvSpPr>
          <p:nvPr>
            <p:ph type="sldNum" sz="quarter" idx="11"/>
          </p:nvPr>
        </p:nvSpPr>
        <p:spPr/>
        <p:txBody>
          <a:bodyPr/>
          <a:lstStyle/>
          <a:p>
            <a:fld id="{4B73C415-D670-4716-A5EC-CC4D52CA2BAC}" type="slidenum">
              <a:rPr lang="en-US" noProof="0" smtClean="0"/>
              <a:pPr/>
              <a:t>5</a:t>
            </a:fld>
            <a:endParaRPr lang="en-US" noProof="0"/>
          </a:p>
        </p:txBody>
      </p:sp>
    </p:spTree>
    <p:extLst>
      <p:ext uri="{BB962C8B-B14F-4D97-AF65-F5344CB8AC3E}">
        <p14:creationId xmlns:p14="http://schemas.microsoft.com/office/powerpoint/2010/main" val="124197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42BE49-2686-3B40-A7C7-A4AACB794756}"/>
              </a:ext>
            </a:extLst>
          </p:cNvPr>
          <p:cNvSpPr>
            <a:spLocks noGrp="1"/>
          </p:cNvSpPr>
          <p:nvPr>
            <p:ph type="title"/>
          </p:nvPr>
        </p:nvSpPr>
        <p:spPr>
          <a:xfrm>
            <a:off x="1350961" y="829890"/>
            <a:ext cx="9447292" cy="432000"/>
          </a:xfrm>
        </p:spPr>
        <p:txBody>
          <a:bodyPr/>
          <a:lstStyle/>
          <a:p>
            <a:r>
              <a:rPr lang="en-US" dirty="0"/>
              <a:t>Timing</a:t>
            </a:r>
          </a:p>
        </p:txBody>
      </p:sp>
      <p:sp>
        <p:nvSpPr>
          <p:cNvPr id="6" name="Subtitle 5">
            <a:extLst>
              <a:ext uri="{FF2B5EF4-FFF2-40B4-BE49-F238E27FC236}">
                <a16:creationId xmlns:a16="http://schemas.microsoft.com/office/drawing/2014/main" id="{1F8594D7-0B20-60CA-668C-12081DEAA22A}"/>
              </a:ext>
            </a:extLst>
          </p:cNvPr>
          <p:cNvSpPr>
            <a:spLocks noGrp="1"/>
          </p:cNvSpPr>
          <p:nvPr>
            <p:ph type="subTitle" idx="10"/>
          </p:nvPr>
        </p:nvSpPr>
        <p:spPr>
          <a:xfrm>
            <a:off x="1378947" y="1261890"/>
            <a:ext cx="9447292" cy="299833"/>
          </a:xfrm>
        </p:spPr>
        <p:txBody>
          <a:bodyPr/>
          <a:lstStyle/>
          <a:p>
            <a:endParaRPr lang="en-US" dirty="0"/>
          </a:p>
        </p:txBody>
      </p:sp>
      <p:sp>
        <p:nvSpPr>
          <p:cNvPr id="7" name="Content Placeholder 6">
            <a:extLst>
              <a:ext uri="{FF2B5EF4-FFF2-40B4-BE49-F238E27FC236}">
                <a16:creationId xmlns:a16="http://schemas.microsoft.com/office/drawing/2014/main" id="{7A225A61-BC14-9158-D4AE-6992FD8E944D}"/>
              </a:ext>
            </a:extLst>
          </p:cNvPr>
          <p:cNvSpPr>
            <a:spLocks noGrp="1"/>
          </p:cNvSpPr>
          <p:nvPr>
            <p:ph sz="quarter" idx="30"/>
          </p:nvPr>
        </p:nvSpPr>
        <p:spPr>
          <a:xfrm>
            <a:off x="697010" y="3716202"/>
            <a:ext cx="3452203" cy="1716884"/>
          </a:xfrm>
        </p:spPr>
        <p:txBody>
          <a:bodyPr/>
          <a:lstStyle/>
          <a:p>
            <a:r>
              <a:rPr lang="en-US" sz="1600" b="1" dirty="0"/>
              <a:t>Rural Health Transformation Fund </a:t>
            </a:r>
            <a:r>
              <a:rPr lang="en-US" sz="1600" dirty="0"/>
              <a:t>applications (Section 71401)</a:t>
            </a:r>
          </a:p>
          <a:p>
            <a:r>
              <a:rPr lang="en-US" sz="1600" dirty="0"/>
              <a:t>Prohibiting payments to certain providers (Section 71113) (</a:t>
            </a:r>
            <a:r>
              <a:rPr lang="en-US" sz="1600" i="1" dirty="0"/>
              <a:t>Litigation ongoing)</a:t>
            </a:r>
            <a:endParaRPr lang="en-US" sz="1600" dirty="0"/>
          </a:p>
          <a:p>
            <a:r>
              <a:rPr lang="en-US" sz="1600" dirty="0"/>
              <a:t>Limits on new state directed payments (Section 71116)</a:t>
            </a:r>
          </a:p>
          <a:p>
            <a:r>
              <a:rPr lang="en-US" sz="1600" dirty="0"/>
              <a:t>Limits on provider tax waivers (Section 71117) (</a:t>
            </a:r>
            <a:r>
              <a:rPr lang="en-US" sz="1600" i="1" dirty="0"/>
              <a:t>Three year transition at CMS discretion)</a:t>
            </a:r>
            <a:endParaRPr lang="en-US" sz="1600" dirty="0"/>
          </a:p>
        </p:txBody>
      </p:sp>
      <p:sp>
        <p:nvSpPr>
          <p:cNvPr id="8" name="Text Placeholder 7">
            <a:extLst>
              <a:ext uri="{FF2B5EF4-FFF2-40B4-BE49-F238E27FC236}">
                <a16:creationId xmlns:a16="http://schemas.microsoft.com/office/drawing/2014/main" id="{13B6176F-0A37-1F0C-C02E-72408E5FB729}"/>
              </a:ext>
            </a:extLst>
          </p:cNvPr>
          <p:cNvSpPr>
            <a:spLocks noGrp="1"/>
          </p:cNvSpPr>
          <p:nvPr>
            <p:ph type="body" sz="quarter" idx="25"/>
          </p:nvPr>
        </p:nvSpPr>
        <p:spPr>
          <a:xfrm>
            <a:off x="685288" y="3356202"/>
            <a:ext cx="3238059" cy="360000"/>
          </a:xfrm>
        </p:spPr>
        <p:txBody>
          <a:bodyPr/>
          <a:lstStyle/>
          <a:p>
            <a:pPr algn="ctr"/>
            <a:r>
              <a:rPr lang="en-US" sz="2000" dirty="0">
                <a:solidFill>
                  <a:schemeClr val="accent2"/>
                </a:solidFill>
              </a:rPr>
              <a:t>2025: Apply &amp; Plan</a:t>
            </a:r>
          </a:p>
        </p:txBody>
      </p:sp>
      <p:sp>
        <p:nvSpPr>
          <p:cNvPr id="9" name="Content Placeholder 8">
            <a:extLst>
              <a:ext uri="{FF2B5EF4-FFF2-40B4-BE49-F238E27FC236}">
                <a16:creationId xmlns:a16="http://schemas.microsoft.com/office/drawing/2014/main" id="{499AA575-CC74-54BE-D850-B00CEA3E7FCC}"/>
              </a:ext>
            </a:extLst>
          </p:cNvPr>
          <p:cNvSpPr>
            <a:spLocks noGrp="1"/>
          </p:cNvSpPr>
          <p:nvPr>
            <p:ph sz="quarter" idx="31"/>
          </p:nvPr>
        </p:nvSpPr>
        <p:spPr>
          <a:xfrm>
            <a:off x="4475226" y="3716202"/>
            <a:ext cx="3214615" cy="1716884"/>
          </a:xfrm>
        </p:spPr>
        <p:txBody>
          <a:bodyPr/>
          <a:lstStyle/>
          <a:p>
            <a:r>
              <a:rPr lang="en-US" sz="1600" dirty="0"/>
              <a:t>Work or community engagement requirements (Section 71119)</a:t>
            </a:r>
          </a:p>
          <a:p>
            <a:r>
              <a:rPr lang="en-US" sz="1600" dirty="0"/>
              <a:t>Increased frequency of eligibility determinations (Section 71107)</a:t>
            </a:r>
          </a:p>
          <a:p>
            <a:r>
              <a:rPr lang="en-US" sz="1600" dirty="0"/>
              <a:t>Cost-sharing for expansion enrollees (Section 71120)</a:t>
            </a:r>
          </a:p>
          <a:p>
            <a:r>
              <a:rPr lang="en-US" sz="1600" dirty="0"/>
              <a:t>Changes to immigrant eligibility (Section 71109, 71110)</a:t>
            </a:r>
          </a:p>
          <a:p>
            <a:r>
              <a:rPr lang="en-US" sz="1600" dirty="0"/>
              <a:t>Limits on new provider taxes (Section 71115)*</a:t>
            </a:r>
          </a:p>
          <a:p>
            <a:endParaRPr lang="en-US" sz="1600" dirty="0"/>
          </a:p>
        </p:txBody>
      </p:sp>
      <p:sp>
        <p:nvSpPr>
          <p:cNvPr id="10" name="Text Placeholder 9">
            <a:extLst>
              <a:ext uri="{FF2B5EF4-FFF2-40B4-BE49-F238E27FC236}">
                <a16:creationId xmlns:a16="http://schemas.microsoft.com/office/drawing/2014/main" id="{37BD0655-7DB7-522A-2601-FFB9FCC13269}"/>
              </a:ext>
            </a:extLst>
          </p:cNvPr>
          <p:cNvSpPr>
            <a:spLocks noGrp="1"/>
          </p:cNvSpPr>
          <p:nvPr>
            <p:ph type="body" sz="quarter" idx="32"/>
          </p:nvPr>
        </p:nvSpPr>
        <p:spPr>
          <a:xfrm>
            <a:off x="4463504" y="3356202"/>
            <a:ext cx="3222207" cy="360000"/>
          </a:xfrm>
        </p:spPr>
        <p:txBody>
          <a:bodyPr/>
          <a:lstStyle/>
          <a:p>
            <a:pPr algn="ctr"/>
            <a:r>
              <a:rPr lang="en-US" sz="2000" dirty="0">
                <a:solidFill>
                  <a:schemeClr val="accent2"/>
                </a:solidFill>
              </a:rPr>
              <a:t>2026 – 2027: Implement</a:t>
            </a:r>
          </a:p>
        </p:txBody>
      </p:sp>
      <p:sp>
        <p:nvSpPr>
          <p:cNvPr id="11" name="Content Placeholder 10">
            <a:extLst>
              <a:ext uri="{FF2B5EF4-FFF2-40B4-BE49-F238E27FC236}">
                <a16:creationId xmlns:a16="http://schemas.microsoft.com/office/drawing/2014/main" id="{46B8D481-BF8C-E008-9CD3-96404F311098}"/>
              </a:ext>
            </a:extLst>
          </p:cNvPr>
          <p:cNvSpPr>
            <a:spLocks noGrp="1"/>
          </p:cNvSpPr>
          <p:nvPr>
            <p:ph sz="quarter" idx="33"/>
          </p:nvPr>
        </p:nvSpPr>
        <p:spPr>
          <a:xfrm>
            <a:off x="8433248" y="3716202"/>
            <a:ext cx="3048303" cy="1716884"/>
          </a:xfrm>
        </p:spPr>
        <p:txBody>
          <a:bodyPr/>
          <a:lstStyle/>
          <a:p>
            <a:r>
              <a:rPr lang="en-US" sz="1600" dirty="0"/>
              <a:t>Provider tax and state directed payments reductions (Sections 71115, 71116)</a:t>
            </a:r>
          </a:p>
          <a:p>
            <a:r>
              <a:rPr lang="en-US" sz="1600" dirty="0"/>
              <a:t>New HCBS Waiver (Section 71121)</a:t>
            </a:r>
          </a:p>
          <a:p>
            <a:r>
              <a:rPr lang="en-US" sz="1600" dirty="0"/>
              <a:t>Erroneous excess payments (Section 71106)</a:t>
            </a:r>
          </a:p>
          <a:p>
            <a:endParaRPr lang="en-US" sz="1600" dirty="0"/>
          </a:p>
        </p:txBody>
      </p:sp>
      <p:sp>
        <p:nvSpPr>
          <p:cNvPr id="12" name="Text Placeholder 11">
            <a:extLst>
              <a:ext uri="{FF2B5EF4-FFF2-40B4-BE49-F238E27FC236}">
                <a16:creationId xmlns:a16="http://schemas.microsoft.com/office/drawing/2014/main" id="{330B4C51-45C9-A512-3BA1-5E516396E24B}"/>
              </a:ext>
            </a:extLst>
          </p:cNvPr>
          <p:cNvSpPr>
            <a:spLocks noGrp="1"/>
          </p:cNvSpPr>
          <p:nvPr>
            <p:ph type="body" sz="quarter" idx="34"/>
          </p:nvPr>
        </p:nvSpPr>
        <p:spPr>
          <a:xfrm>
            <a:off x="7778911" y="3356202"/>
            <a:ext cx="4143878" cy="360000"/>
          </a:xfrm>
        </p:spPr>
        <p:txBody>
          <a:bodyPr/>
          <a:lstStyle/>
          <a:p>
            <a:pPr algn="ctr"/>
            <a:r>
              <a:rPr lang="en-US" sz="2000" dirty="0">
                <a:solidFill>
                  <a:schemeClr val="accent2"/>
                </a:solidFill>
              </a:rPr>
              <a:t>2028 and Beyond: Reduce &amp; Recoup</a:t>
            </a:r>
          </a:p>
        </p:txBody>
      </p:sp>
      <p:sp>
        <p:nvSpPr>
          <p:cNvPr id="13" name="Slide Number Placeholder 12">
            <a:extLst>
              <a:ext uri="{FF2B5EF4-FFF2-40B4-BE49-F238E27FC236}">
                <a16:creationId xmlns:a16="http://schemas.microsoft.com/office/drawing/2014/main" id="{DA7E2BB8-5966-A854-5675-441F63B5512C}"/>
              </a:ext>
            </a:extLst>
          </p:cNvPr>
          <p:cNvSpPr>
            <a:spLocks noGrp="1"/>
          </p:cNvSpPr>
          <p:nvPr>
            <p:ph type="sldNum" sz="quarter" idx="11"/>
          </p:nvPr>
        </p:nvSpPr>
        <p:spPr>
          <a:xfrm>
            <a:off x="11673801" y="6404676"/>
            <a:ext cx="345545" cy="277000"/>
          </a:xfrm>
        </p:spPr>
        <p:txBody>
          <a:bodyPr/>
          <a:lstStyle/>
          <a:p>
            <a:fld id="{4B73C415-D670-4716-A5EC-CC4D52CA2BAC}" type="slidenum">
              <a:rPr lang="en-US" noProof="0" smtClean="0"/>
              <a:pPr/>
              <a:t>6</a:t>
            </a:fld>
            <a:endParaRPr lang="en-US" noProof="0"/>
          </a:p>
        </p:txBody>
      </p:sp>
      <p:pic>
        <p:nvPicPr>
          <p:cNvPr id="16" name="Media Placeholder 15" descr="People discussing">
            <a:extLst>
              <a:ext uri="{FF2B5EF4-FFF2-40B4-BE49-F238E27FC236}">
                <a16:creationId xmlns:a16="http://schemas.microsoft.com/office/drawing/2014/main" id="{6F363A02-2323-1D3B-89BD-FCAEAF598A81}"/>
              </a:ext>
            </a:extLst>
          </p:cNvPr>
          <p:cNvPicPr>
            <a:picLocks noGrp="1" noChangeAspect="1"/>
          </p:cNvPicPr>
          <p:nvPr>
            <p:ph type="media" sz="quarter" idx="35"/>
          </p:nvPr>
        </p:nvPicPr>
        <p:blipFill>
          <a:blip r:embed="rId3" cstate="print">
            <a:extLst>
              <a:ext uri="{28A0092B-C50C-407E-A947-70E740481C1C}">
                <a14:useLocalDpi xmlns:a14="http://schemas.microsoft.com/office/drawing/2010/main" val="0"/>
              </a:ext>
            </a:extLst>
          </a:blip>
          <a:srcRect l="16667" r="16667"/>
          <a:stretch/>
        </p:blipFill>
        <p:spPr>
          <a:xfrm>
            <a:off x="1504479" y="1572162"/>
            <a:ext cx="1521811" cy="1521811"/>
          </a:xfrm>
          <a:prstGeom prst="flowChartConnector">
            <a:avLst/>
          </a:prstGeom>
        </p:spPr>
      </p:pic>
      <p:pic>
        <p:nvPicPr>
          <p:cNvPr id="19" name="Media Placeholder 18" descr="Bubble sheet test paper and pencil">
            <a:extLst>
              <a:ext uri="{FF2B5EF4-FFF2-40B4-BE49-F238E27FC236}">
                <a16:creationId xmlns:a16="http://schemas.microsoft.com/office/drawing/2014/main" id="{ED4AB5F6-900D-966A-96FC-19DCF7BA0AD8}"/>
              </a:ext>
            </a:extLst>
          </p:cNvPr>
          <p:cNvPicPr>
            <a:picLocks noGrp="1" noChangeAspect="1"/>
          </p:cNvPicPr>
          <p:nvPr>
            <p:ph type="media" sz="quarter" idx="36"/>
          </p:nvPr>
        </p:nvPicPr>
        <p:blipFill>
          <a:blip r:embed="rId4" cstate="print">
            <a:extLst>
              <a:ext uri="{28A0092B-C50C-407E-A947-70E740481C1C}">
                <a14:useLocalDpi xmlns:a14="http://schemas.microsoft.com/office/drawing/2010/main" val="0"/>
              </a:ext>
            </a:extLst>
          </a:blip>
          <a:srcRect l="17554" r="17554"/>
          <a:stretch/>
        </p:blipFill>
        <p:spPr>
          <a:xfrm>
            <a:off x="5300142" y="1572162"/>
            <a:ext cx="1517904" cy="1517904"/>
          </a:xfrm>
          <a:prstGeom prst="flowChartConnector">
            <a:avLst/>
          </a:prstGeom>
        </p:spPr>
      </p:pic>
      <p:pic>
        <p:nvPicPr>
          <p:cNvPr id="22" name="Media Placeholder 21" descr="Path winding through a grassy field">
            <a:extLst>
              <a:ext uri="{FF2B5EF4-FFF2-40B4-BE49-F238E27FC236}">
                <a16:creationId xmlns:a16="http://schemas.microsoft.com/office/drawing/2014/main" id="{6C6775E7-0273-AF4E-5C66-18726582C881}"/>
              </a:ext>
            </a:extLst>
          </p:cNvPr>
          <p:cNvPicPr>
            <a:picLocks noGrp="1" noChangeAspect="1"/>
          </p:cNvPicPr>
          <p:nvPr>
            <p:ph type="media" sz="quarter" idx="37"/>
          </p:nvPr>
        </p:nvPicPr>
        <p:blipFill rotWithShape="1">
          <a:blip r:embed="rId5" cstate="print">
            <a:extLst>
              <a:ext uri="{28A0092B-C50C-407E-A947-70E740481C1C}">
                <a14:useLocalDpi xmlns:a14="http://schemas.microsoft.com/office/drawing/2010/main" val="0"/>
              </a:ext>
            </a:extLst>
          </a:blip>
          <a:srcRect l="16675" r="16675"/>
          <a:stretch>
            <a:fillRect/>
          </a:stretch>
        </p:blipFill>
        <p:spPr>
          <a:xfrm>
            <a:off x="9091898" y="1572162"/>
            <a:ext cx="1517904" cy="1517904"/>
          </a:xfrm>
          <a:prstGeom prst="flowChartConnector">
            <a:avLst/>
          </a:prstGeom>
        </p:spPr>
      </p:pic>
      <p:sp>
        <p:nvSpPr>
          <p:cNvPr id="23" name="Rectangle: Rounded Corners 22">
            <a:extLst>
              <a:ext uri="{FF2B5EF4-FFF2-40B4-BE49-F238E27FC236}">
                <a16:creationId xmlns:a16="http://schemas.microsoft.com/office/drawing/2014/main" id="{FFD06990-FDEE-9553-B946-33DB984E4AD5}"/>
              </a:ext>
            </a:extLst>
          </p:cNvPr>
          <p:cNvSpPr/>
          <p:nvPr/>
        </p:nvSpPr>
        <p:spPr>
          <a:xfrm>
            <a:off x="8378456" y="150917"/>
            <a:ext cx="3753050" cy="1110973"/>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D050E22-9D79-9D25-C3E5-AE345111D6B0}"/>
              </a:ext>
            </a:extLst>
          </p:cNvPr>
          <p:cNvSpPr txBox="1"/>
          <p:nvPr/>
        </p:nvSpPr>
        <p:spPr>
          <a:xfrm>
            <a:off x="8482473" y="231574"/>
            <a:ext cx="3545016" cy="923330"/>
          </a:xfrm>
          <a:prstGeom prst="rect">
            <a:avLst/>
          </a:prstGeom>
          <a:noFill/>
        </p:spPr>
        <p:txBody>
          <a:bodyPr wrap="square" rtlCol="0">
            <a:spAutoFit/>
          </a:bodyPr>
          <a:lstStyle/>
          <a:p>
            <a:r>
              <a:rPr lang="en-US" b="1" dirty="0"/>
              <a:t>Resource: </a:t>
            </a:r>
            <a:r>
              <a:rPr lang="en-US" dirty="0">
                <a:hlinkClick r:id="rId6"/>
              </a:rPr>
              <a:t>Budget Reconciliation Implementation Roadmap </a:t>
            </a:r>
            <a:r>
              <a:rPr lang="en-US" dirty="0"/>
              <a:t>| Manatt &amp; State Health and Value Strategies</a:t>
            </a:r>
          </a:p>
        </p:txBody>
      </p:sp>
    </p:spTree>
    <p:extLst>
      <p:ext uri="{BB962C8B-B14F-4D97-AF65-F5344CB8AC3E}">
        <p14:creationId xmlns:p14="http://schemas.microsoft.com/office/powerpoint/2010/main" val="2466608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dia Placeholder 1">
            <a:extLst>
              <a:ext uri="{FF2B5EF4-FFF2-40B4-BE49-F238E27FC236}">
                <a16:creationId xmlns:a16="http://schemas.microsoft.com/office/drawing/2014/main" id="{705AD20F-091B-2ED0-414A-15699B7BD219}"/>
              </a:ext>
            </a:extLst>
          </p:cNvPr>
          <p:cNvSpPr>
            <a:spLocks noGrp="1"/>
          </p:cNvSpPr>
          <p:nvPr>
            <p:ph type="media" sz="quarter" idx="35"/>
          </p:nvPr>
        </p:nvSpPr>
        <p:spPr>
          <a:solidFill>
            <a:schemeClr val="accent1"/>
          </a:solidFill>
        </p:spPr>
        <p:txBody>
          <a:bodyPr/>
          <a:lstStyle/>
          <a:p>
            <a:endParaRPr lang="en-US" sz="1100" dirty="0"/>
          </a:p>
        </p:txBody>
      </p:sp>
      <p:sp>
        <p:nvSpPr>
          <p:cNvPr id="3" name="Media Placeholder 2">
            <a:extLst>
              <a:ext uri="{FF2B5EF4-FFF2-40B4-BE49-F238E27FC236}">
                <a16:creationId xmlns:a16="http://schemas.microsoft.com/office/drawing/2014/main" id="{0BB48D6D-BAD9-CC04-3BFA-4D8EA9CBF460}"/>
              </a:ext>
            </a:extLst>
          </p:cNvPr>
          <p:cNvSpPr>
            <a:spLocks noGrp="1"/>
          </p:cNvSpPr>
          <p:nvPr>
            <p:ph type="media" sz="quarter" idx="36"/>
          </p:nvPr>
        </p:nvSpPr>
        <p:spPr>
          <a:solidFill>
            <a:schemeClr val="accent1"/>
          </a:solidFill>
        </p:spPr>
        <p:txBody>
          <a:bodyPr/>
          <a:lstStyle/>
          <a:p>
            <a:endParaRPr lang="en-US" sz="1100" dirty="0"/>
          </a:p>
        </p:txBody>
      </p:sp>
      <p:sp>
        <p:nvSpPr>
          <p:cNvPr id="4" name="Media Placeholder 3">
            <a:extLst>
              <a:ext uri="{FF2B5EF4-FFF2-40B4-BE49-F238E27FC236}">
                <a16:creationId xmlns:a16="http://schemas.microsoft.com/office/drawing/2014/main" id="{95A0B64D-7AA6-E3A7-B66E-86A9B2B1B12E}"/>
              </a:ext>
            </a:extLst>
          </p:cNvPr>
          <p:cNvSpPr>
            <a:spLocks noGrp="1"/>
          </p:cNvSpPr>
          <p:nvPr>
            <p:ph type="media" sz="quarter" idx="37"/>
          </p:nvPr>
        </p:nvSpPr>
        <p:spPr>
          <a:solidFill>
            <a:schemeClr val="accent1"/>
          </a:solidFill>
        </p:spPr>
        <p:txBody>
          <a:bodyPr/>
          <a:lstStyle/>
          <a:p>
            <a:endParaRPr lang="en-US" dirty="0"/>
          </a:p>
        </p:txBody>
      </p:sp>
      <p:sp>
        <p:nvSpPr>
          <p:cNvPr id="5" name="Title 4">
            <a:extLst>
              <a:ext uri="{FF2B5EF4-FFF2-40B4-BE49-F238E27FC236}">
                <a16:creationId xmlns:a16="http://schemas.microsoft.com/office/drawing/2014/main" id="{C0F22267-B4E9-19B8-23A4-E0DD7EE6F2A3}"/>
              </a:ext>
            </a:extLst>
          </p:cNvPr>
          <p:cNvSpPr>
            <a:spLocks noGrp="1"/>
          </p:cNvSpPr>
          <p:nvPr>
            <p:ph type="title"/>
          </p:nvPr>
        </p:nvSpPr>
        <p:spPr/>
        <p:txBody>
          <a:bodyPr/>
          <a:lstStyle/>
          <a:p>
            <a:r>
              <a:rPr lang="en-US" dirty="0"/>
              <a:t>Key Questions</a:t>
            </a:r>
          </a:p>
        </p:txBody>
      </p:sp>
      <p:sp>
        <p:nvSpPr>
          <p:cNvPr id="6" name="Subtitle 5">
            <a:extLst>
              <a:ext uri="{FF2B5EF4-FFF2-40B4-BE49-F238E27FC236}">
                <a16:creationId xmlns:a16="http://schemas.microsoft.com/office/drawing/2014/main" id="{860C09F8-7F39-72D2-2D81-59873FD49650}"/>
              </a:ext>
            </a:extLst>
          </p:cNvPr>
          <p:cNvSpPr>
            <a:spLocks noGrp="1"/>
          </p:cNvSpPr>
          <p:nvPr>
            <p:ph type="subTitle" idx="10"/>
          </p:nvPr>
        </p:nvSpPr>
        <p:spPr/>
        <p:txBody>
          <a:bodyPr/>
          <a:lstStyle/>
          <a:p>
            <a:endParaRPr lang="en-US" dirty="0"/>
          </a:p>
        </p:txBody>
      </p:sp>
      <p:sp>
        <p:nvSpPr>
          <p:cNvPr id="7" name="Content Placeholder 6">
            <a:extLst>
              <a:ext uri="{FF2B5EF4-FFF2-40B4-BE49-F238E27FC236}">
                <a16:creationId xmlns:a16="http://schemas.microsoft.com/office/drawing/2014/main" id="{5F1B63B3-A5F3-4611-8DB0-5999A7915037}"/>
              </a:ext>
            </a:extLst>
          </p:cNvPr>
          <p:cNvSpPr>
            <a:spLocks noGrp="1"/>
          </p:cNvSpPr>
          <p:nvPr>
            <p:ph sz="quarter" idx="30"/>
          </p:nvPr>
        </p:nvSpPr>
        <p:spPr/>
        <p:txBody>
          <a:bodyPr/>
          <a:lstStyle/>
          <a:p>
            <a:pPr marL="342900" indent="-285750">
              <a:buFont typeface="Arial" panose="020B0604020202020204" pitchFamily="34" charset="0"/>
              <a:buChar char="•"/>
            </a:pPr>
            <a:r>
              <a:rPr lang="en-US" sz="2000" b="1" dirty="0"/>
              <a:t>Who is impacted?</a:t>
            </a:r>
          </a:p>
          <a:p>
            <a:pPr marL="342900" indent="-285750">
              <a:buFont typeface="Arial" panose="020B0604020202020204" pitchFamily="34" charset="0"/>
              <a:buChar char="•"/>
            </a:pPr>
            <a:r>
              <a:rPr lang="en-US" sz="2000" b="1" dirty="0"/>
              <a:t>What is the fiscal impact?</a:t>
            </a:r>
            <a:endParaRPr lang="en-US" sz="2000" dirty="0"/>
          </a:p>
          <a:p>
            <a:pPr marL="342900" indent="-285750">
              <a:buFont typeface="Arial" panose="020B0604020202020204" pitchFamily="34" charset="0"/>
              <a:buChar char="•"/>
            </a:pPr>
            <a:endParaRPr lang="en-US" sz="2000" dirty="0"/>
          </a:p>
          <a:p>
            <a:pPr marL="342900" indent="-285750">
              <a:buFont typeface="Arial" panose="020B0604020202020204" pitchFamily="34" charset="0"/>
              <a:buChar char="•"/>
            </a:pPr>
            <a:endParaRPr lang="en-US" sz="2000" dirty="0"/>
          </a:p>
        </p:txBody>
      </p:sp>
      <p:sp>
        <p:nvSpPr>
          <p:cNvPr id="8" name="Text Placeholder 7">
            <a:extLst>
              <a:ext uri="{FF2B5EF4-FFF2-40B4-BE49-F238E27FC236}">
                <a16:creationId xmlns:a16="http://schemas.microsoft.com/office/drawing/2014/main" id="{6C68554A-21F5-61CA-A9A1-E2C72F543A9A}"/>
              </a:ext>
            </a:extLst>
          </p:cNvPr>
          <p:cNvSpPr>
            <a:spLocks noGrp="1"/>
          </p:cNvSpPr>
          <p:nvPr>
            <p:ph type="body" sz="quarter" idx="25"/>
          </p:nvPr>
        </p:nvSpPr>
        <p:spPr>
          <a:xfrm>
            <a:off x="789797" y="2197899"/>
            <a:ext cx="3032858" cy="360000"/>
          </a:xfrm>
        </p:spPr>
        <p:txBody>
          <a:bodyPr/>
          <a:lstStyle/>
          <a:p>
            <a:r>
              <a:rPr lang="en-US" sz="2800" u="sng" dirty="0"/>
              <a:t>SCOPE OF IMPACT</a:t>
            </a:r>
          </a:p>
        </p:txBody>
      </p:sp>
      <p:sp>
        <p:nvSpPr>
          <p:cNvPr id="9" name="Content Placeholder 8">
            <a:extLst>
              <a:ext uri="{FF2B5EF4-FFF2-40B4-BE49-F238E27FC236}">
                <a16:creationId xmlns:a16="http://schemas.microsoft.com/office/drawing/2014/main" id="{AB65F632-2E80-F90F-A58C-830D06338234}"/>
              </a:ext>
            </a:extLst>
          </p:cNvPr>
          <p:cNvSpPr>
            <a:spLocks noGrp="1"/>
          </p:cNvSpPr>
          <p:nvPr>
            <p:ph sz="quarter" idx="31"/>
          </p:nvPr>
        </p:nvSpPr>
        <p:spPr/>
        <p:txBody>
          <a:bodyPr/>
          <a:lstStyle/>
          <a:p>
            <a:pPr marL="285750" indent="-285750">
              <a:buFont typeface="Arial" panose="020B0604020202020204" pitchFamily="34" charset="0"/>
              <a:buChar char="•"/>
            </a:pPr>
            <a:r>
              <a:rPr lang="en-US" sz="2000" b="1" dirty="0"/>
              <a:t>What is the most pressing timeline for my state?</a:t>
            </a:r>
            <a:endParaRPr lang="en-US" sz="2000" dirty="0"/>
          </a:p>
          <a:p>
            <a:pPr marL="285750" indent="-285750">
              <a:buFont typeface="Arial" panose="020B0604020202020204" pitchFamily="34" charset="0"/>
              <a:buChar char="•"/>
            </a:pPr>
            <a:r>
              <a:rPr lang="en-US" sz="2000" b="1" dirty="0"/>
              <a:t>Grant timing with costs incurred?</a:t>
            </a:r>
            <a:endParaRPr lang="en-US" sz="2000" dirty="0"/>
          </a:p>
          <a:p>
            <a:pPr marL="285750" indent="-285750">
              <a:buFont typeface="Arial" panose="020B0604020202020204" pitchFamily="34" charset="0"/>
              <a:buChar char="•"/>
            </a:pPr>
            <a:r>
              <a:rPr lang="en-US" sz="2000" b="1" dirty="0"/>
              <a:t>What long-term provisions can we plan for now?</a:t>
            </a:r>
            <a:endParaRPr lang="en-US" sz="2000" dirty="0"/>
          </a:p>
        </p:txBody>
      </p:sp>
      <p:sp>
        <p:nvSpPr>
          <p:cNvPr id="10" name="Text Placeholder 9">
            <a:extLst>
              <a:ext uri="{FF2B5EF4-FFF2-40B4-BE49-F238E27FC236}">
                <a16:creationId xmlns:a16="http://schemas.microsoft.com/office/drawing/2014/main" id="{77ED5835-7AED-820B-99DC-4307A5231C74}"/>
              </a:ext>
            </a:extLst>
          </p:cNvPr>
          <p:cNvSpPr>
            <a:spLocks noGrp="1"/>
          </p:cNvSpPr>
          <p:nvPr>
            <p:ph type="body" sz="quarter" idx="32"/>
          </p:nvPr>
        </p:nvSpPr>
        <p:spPr>
          <a:xfrm>
            <a:off x="8091344" y="2239399"/>
            <a:ext cx="3650068" cy="277000"/>
          </a:xfrm>
        </p:spPr>
        <p:txBody>
          <a:bodyPr/>
          <a:lstStyle/>
          <a:p>
            <a:r>
              <a:rPr lang="en-US" sz="2800" u="sng" dirty="0"/>
              <a:t>RESOURCES &amp; TIMING</a:t>
            </a:r>
          </a:p>
        </p:txBody>
      </p:sp>
      <p:sp>
        <p:nvSpPr>
          <p:cNvPr id="11" name="Content Placeholder 10">
            <a:extLst>
              <a:ext uri="{FF2B5EF4-FFF2-40B4-BE49-F238E27FC236}">
                <a16:creationId xmlns:a16="http://schemas.microsoft.com/office/drawing/2014/main" id="{30237B24-10F2-E41C-6F6C-D7B86D563B89}"/>
              </a:ext>
            </a:extLst>
          </p:cNvPr>
          <p:cNvSpPr>
            <a:spLocks noGrp="1"/>
          </p:cNvSpPr>
          <p:nvPr>
            <p:ph sz="quarter" idx="33"/>
          </p:nvPr>
        </p:nvSpPr>
        <p:spPr/>
        <p:txBody>
          <a:bodyPr/>
          <a:lstStyle/>
          <a:p>
            <a:pPr marL="342900" indent="-285750">
              <a:buFont typeface="Arial" panose="020B0604020202020204" pitchFamily="34" charset="0"/>
              <a:buChar char="•"/>
            </a:pPr>
            <a:r>
              <a:rPr lang="en-US" sz="2000" b="1" dirty="0"/>
              <a:t>Who </a:t>
            </a:r>
            <a:r>
              <a:rPr lang="en-US" sz="2000" b="1"/>
              <a:t>is impacted?</a:t>
            </a:r>
          </a:p>
          <a:p>
            <a:pPr marL="342900" indent="-285750">
              <a:buFont typeface="Arial" panose="020B0604020202020204" pitchFamily="34" charset="0"/>
              <a:buChar char="•"/>
            </a:pPr>
            <a:r>
              <a:rPr lang="en-US" sz="2000" b="1" dirty="0"/>
              <a:t>Who has the data?</a:t>
            </a:r>
            <a:endParaRPr lang="en-US" sz="2000" dirty="0"/>
          </a:p>
          <a:p>
            <a:pPr marL="342900" indent="-285750">
              <a:buFont typeface="Arial" panose="020B0604020202020204" pitchFamily="34" charset="0"/>
              <a:buChar char="•"/>
            </a:pPr>
            <a:r>
              <a:rPr lang="en-US" sz="2000" b="1" dirty="0"/>
              <a:t>Who is implementing? </a:t>
            </a:r>
          </a:p>
          <a:p>
            <a:pPr marL="342900" indent="-285750">
              <a:buFont typeface="Arial" panose="020B0604020202020204" pitchFamily="34" charset="0"/>
              <a:buChar char="•"/>
            </a:pPr>
            <a:r>
              <a:rPr lang="en-US" sz="2000" b="1" dirty="0"/>
              <a:t>Who needs to collaborate?</a:t>
            </a:r>
          </a:p>
          <a:p>
            <a:pPr marL="342900" indent="-285750">
              <a:buFont typeface="Arial" panose="020B0604020202020204" pitchFamily="34" charset="0"/>
              <a:buChar char="•"/>
            </a:pPr>
            <a:r>
              <a:rPr lang="en-US" sz="2000" b="1" dirty="0"/>
              <a:t>Who is responsible for applying for grants?</a:t>
            </a:r>
            <a:endParaRPr lang="en-US" sz="2000" dirty="0"/>
          </a:p>
        </p:txBody>
      </p:sp>
      <p:sp>
        <p:nvSpPr>
          <p:cNvPr id="12" name="Text Placeholder 11">
            <a:extLst>
              <a:ext uri="{FF2B5EF4-FFF2-40B4-BE49-F238E27FC236}">
                <a16:creationId xmlns:a16="http://schemas.microsoft.com/office/drawing/2014/main" id="{1D936C62-4E2A-7BBF-A251-2A31556A7E1E}"/>
              </a:ext>
            </a:extLst>
          </p:cNvPr>
          <p:cNvSpPr>
            <a:spLocks noGrp="1"/>
          </p:cNvSpPr>
          <p:nvPr>
            <p:ph type="body" sz="quarter" idx="34"/>
          </p:nvPr>
        </p:nvSpPr>
        <p:spPr/>
        <p:txBody>
          <a:bodyPr/>
          <a:lstStyle/>
          <a:p>
            <a:r>
              <a:rPr lang="en-US" sz="2800" u="sng" dirty="0"/>
              <a:t>STAKEHOLDERS</a:t>
            </a:r>
          </a:p>
        </p:txBody>
      </p:sp>
      <p:sp>
        <p:nvSpPr>
          <p:cNvPr id="15" name="Slide Number Placeholder 14">
            <a:extLst>
              <a:ext uri="{FF2B5EF4-FFF2-40B4-BE49-F238E27FC236}">
                <a16:creationId xmlns:a16="http://schemas.microsoft.com/office/drawing/2014/main" id="{D8261D0A-6BD8-7BD3-199B-483D240C988C}"/>
              </a:ext>
            </a:extLst>
          </p:cNvPr>
          <p:cNvSpPr>
            <a:spLocks noGrp="1"/>
          </p:cNvSpPr>
          <p:nvPr>
            <p:ph type="sldNum" sz="quarter" idx="11"/>
          </p:nvPr>
        </p:nvSpPr>
        <p:spPr/>
        <p:txBody>
          <a:bodyPr/>
          <a:lstStyle/>
          <a:p>
            <a:fld id="{4B73C415-D670-4716-A5EC-CC4D52CA2BAC}" type="slidenum">
              <a:rPr lang="en-US" noProof="0" smtClean="0"/>
              <a:pPr/>
              <a:t>7</a:t>
            </a:fld>
            <a:endParaRPr lang="en-US" noProof="0"/>
          </a:p>
        </p:txBody>
      </p:sp>
    </p:spTree>
    <p:extLst>
      <p:ext uri="{BB962C8B-B14F-4D97-AF65-F5344CB8AC3E}">
        <p14:creationId xmlns:p14="http://schemas.microsoft.com/office/powerpoint/2010/main" val="284689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Media Placeholder 73">
            <a:extLst>
              <a:ext uri="{FF2B5EF4-FFF2-40B4-BE49-F238E27FC236}">
                <a16:creationId xmlns:a16="http://schemas.microsoft.com/office/drawing/2014/main" id="{0AA0E4CA-0505-791E-90BC-30174BAC2A46}"/>
              </a:ext>
            </a:extLst>
          </p:cNvPr>
          <p:cNvSpPr>
            <a:spLocks noGrp="1"/>
          </p:cNvSpPr>
          <p:nvPr>
            <p:ph type="media" sz="quarter" idx="36"/>
          </p:nvPr>
        </p:nvSpPr>
        <p:spPr/>
        <p:txBody>
          <a:bodyPr/>
          <a:lstStyle/>
          <a:p>
            <a:endParaRPr lang="en-US"/>
          </a:p>
        </p:txBody>
      </p:sp>
      <p:sp>
        <p:nvSpPr>
          <p:cNvPr id="76" name="Text Placeholder 75">
            <a:extLst>
              <a:ext uri="{FF2B5EF4-FFF2-40B4-BE49-F238E27FC236}">
                <a16:creationId xmlns:a16="http://schemas.microsoft.com/office/drawing/2014/main" id="{3A31D9E9-DC24-A56A-A79D-2A94B8BA285B}"/>
              </a:ext>
            </a:extLst>
          </p:cNvPr>
          <p:cNvSpPr>
            <a:spLocks noGrp="1"/>
          </p:cNvSpPr>
          <p:nvPr>
            <p:ph type="body" sz="quarter" idx="38"/>
          </p:nvPr>
        </p:nvSpPr>
        <p:spPr/>
        <p:txBody>
          <a:bodyPr/>
          <a:lstStyle/>
          <a:p>
            <a:pPr algn="ctr"/>
            <a:r>
              <a:rPr lang="en-US"/>
              <a:t>NEW MEXICO </a:t>
            </a:r>
          </a:p>
        </p:txBody>
      </p:sp>
      <p:sp>
        <p:nvSpPr>
          <p:cNvPr id="77" name="Media Placeholder 76">
            <a:extLst>
              <a:ext uri="{FF2B5EF4-FFF2-40B4-BE49-F238E27FC236}">
                <a16:creationId xmlns:a16="http://schemas.microsoft.com/office/drawing/2014/main" id="{6C318CB4-F760-6C75-56E7-78A70D0C8005}"/>
              </a:ext>
            </a:extLst>
          </p:cNvPr>
          <p:cNvSpPr>
            <a:spLocks noGrp="1"/>
          </p:cNvSpPr>
          <p:nvPr>
            <p:ph type="media" sz="quarter" idx="39"/>
          </p:nvPr>
        </p:nvSpPr>
        <p:spPr/>
        <p:txBody>
          <a:bodyPr/>
          <a:lstStyle/>
          <a:p>
            <a:endParaRPr lang="en-US"/>
          </a:p>
        </p:txBody>
      </p:sp>
      <p:sp>
        <p:nvSpPr>
          <p:cNvPr id="79" name="Text Placeholder 78">
            <a:extLst>
              <a:ext uri="{FF2B5EF4-FFF2-40B4-BE49-F238E27FC236}">
                <a16:creationId xmlns:a16="http://schemas.microsoft.com/office/drawing/2014/main" id="{AC0A797E-C108-DB32-82CA-D7F7E692519B}"/>
              </a:ext>
            </a:extLst>
          </p:cNvPr>
          <p:cNvSpPr>
            <a:spLocks noGrp="1"/>
          </p:cNvSpPr>
          <p:nvPr>
            <p:ph type="body" sz="quarter" idx="41"/>
          </p:nvPr>
        </p:nvSpPr>
        <p:spPr/>
        <p:txBody>
          <a:bodyPr/>
          <a:lstStyle/>
          <a:p>
            <a:pPr algn="ctr"/>
            <a:r>
              <a:rPr lang="en-US"/>
              <a:t>KENTUCKY</a:t>
            </a:r>
          </a:p>
        </p:txBody>
      </p:sp>
      <p:sp>
        <p:nvSpPr>
          <p:cNvPr id="80" name="Media Placeholder 79">
            <a:extLst>
              <a:ext uri="{FF2B5EF4-FFF2-40B4-BE49-F238E27FC236}">
                <a16:creationId xmlns:a16="http://schemas.microsoft.com/office/drawing/2014/main" id="{D0F5C0B5-DD56-6673-18BF-FBEEFFB58324}"/>
              </a:ext>
            </a:extLst>
          </p:cNvPr>
          <p:cNvSpPr>
            <a:spLocks noGrp="1"/>
          </p:cNvSpPr>
          <p:nvPr>
            <p:ph type="media" sz="quarter" idx="42"/>
          </p:nvPr>
        </p:nvSpPr>
        <p:spPr/>
        <p:txBody>
          <a:bodyPr/>
          <a:lstStyle/>
          <a:p>
            <a:endParaRPr lang="en-US"/>
          </a:p>
        </p:txBody>
      </p:sp>
      <p:sp>
        <p:nvSpPr>
          <p:cNvPr id="81" name="Content Placeholder 80">
            <a:extLst>
              <a:ext uri="{FF2B5EF4-FFF2-40B4-BE49-F238E27FC236}">
                <a16:creationId xmlns:a16="http://schemas.microsoft.com/office/drawing/2014/main" id="{C2698D54-396E-A02F-145A-609FF6D81CD8}"/>
              </a:ext>
            </a:extLst>
          </p:cNvPr>
          <p:cNvSpPr>
            <a:spLocks noGrp="1"/>
          </p:cNvSpPr>
          <p:nvPr>
            <p:ph sz="quarter" idx="43"/>
          </p:nvPr>
        </p:nvSpPr>
        <p:spPr>
          <a:xfrm>
            <a:off x="6115584" y="4921061"/>
            <a:ext cx="1806114" cy="1192887"/>
          </a:xfrm>
        </p:spPr>
        <p:txBody>
          <a:bodyPr/>
          <a:lstStyle/>
          <a:p>
            <a:r>
              <a:rPr lang="en-US" u="sng" dirty="0">
                <a:hlinkClick r:id="rId3">
                  <a:extLst>
                    <a:ext uri="{A12FA001-AC4F-418D-AE19-62706E023703}">
                      <ahyp:hlinkClr xmlns:ahyp="http://schemas.microsoft.com/office/drawing/2018/hyperlinkcolor" val="tx"/>
                    </a:ext>
                  </a:extLst>
                </a:hlinkClick>
              </a:rPr>
              <a:t>Executive order</a:t>
            </a:r>
            <a:r>
              <a:rPr lang="en-US" dirty="0"/>
              <a:t> requires stakeholder outreach related to the Rural Health Transformation Fund</a:t>
            </a:r>
          </a:p>
        </p:txBody>
      </p:sp>
      <p:sp>
        <p:nvSpPr>
          <p:cNvPr id="82" name="Text Placeholder 81">
            <a:extLst>
              <a:ext uri="{FF2B5EF4-FFF2-40B4-BE49-F238E27FC236}">
                <a16:creationId xmlns:a16="http://schemas.microsoft.com/office/drawing/2014/main" id="{4096D187-AB5E-20A8-5196-A32A7A32548E}"/>
              </a:ext>
            </a:extLst>
          </p:cNvPr>
          <p:cNvSpPr>
            <a:spLocks noGrp="1"/>
          </p:cNvSpPr>
          <p:nvPr>
            <p:ph type="body" sz="quarter" idx="44"/>
          </p:nvPr>
        </p:nvSpPr>
        <p:spPr/>
        <p:txBody>
          <a:bodyPr/>
          <a:lstStyle/>
          <a:p>
            <a:pPr algn="ctr"/>
            <a:r>
              <a:rPr lang="en-US" dirty="0"/>
              <a:t>VIRGINIA</a:t>
            </a:r>
          </a:p>
        </p:txBody>
      </p:sp>
      <p:sp>
        <p:nvSpPr>
          <p:cNvPr id="83" name="Media Placeholder 82">
            <a:extLst>
              <a:ext uri="{FF2B5EF4-FFF2-40B4-BE49-F238E27FC236}">
                <a16:creationId xmlns:a16="http://schemas.microsoft.com/office/drawing/2014/main" id="{9532C8DA-B208-DFEA-8BDC-9346FC44867C}"/>
              </a:ext>
            </a:extLst>
          </p:cNvPr>
          <p:cNvSpPr>
            <a:spLocks noGrp="1"/>
          </p:cNvSpPr>
          <p:nvPr>
            <p:ph type="media" sz="quarter" idx="45"/>
          </p:nvPr>
        </p:nvSpPr>
        <p:spPr/>
        <p:txBody>
          <a:bodyPr/>
          <a:lstStyle/>
          <a:p>
            <a:endParaRPr lang="en-US"/>
          </a:p>
        </p:txBody>
      </p:sp>
      <p:sp>
        <p:nvSpPr>
          <p:cNvPr id="84" name="Content Placeholder 83">
            <a:extLst>
              <a:ext uri="{FF2B5EF4-FFF2-40B4-BE49-F238E27FC236}">
                <a16:creationId xmlns:a16="http://schemas.microsoft.com/office/drawing/2014/main" id="{9FCE3CEC-970B-1F81-2605-AFE1AD3FEC28}"/>
              </a:ext>
            </a:extLst>
          </p:cNvPr>
          <p:cNvSpPr>
            <a:spLocks noGrp="1"/>
          </p:cNvSpPr>
          <p:nvPr>
            <p:ph sz="quarter" idx="46"/>
          </p:nvPr>
        </p:nvSpPr>
        <p:spPr/>
        <p:txBody>
          <a:bodyPr/>
          <a:lstStyle/>
          <a:p>
            <a:r>
              <a:rPr lang="en-US" sz="1600">
                <a:hlinkClick r:id="rId4">
                  <a:extLst>
                    <a:ext uri="{A12FA001-AC4F-418D-AE19-62706E023703}">
                      <ahyp:hlinkClr xmlns:ahyp="http://schemas.microsoft.com/office/drawing/2018/hyperlinkcolor" val="tx"/>
                    </a:ext>
                  </a:extLst>
                </a:hlinkClick>
              </a:rPr>
              <a:t>2025-2027 State Budget</a:t>
            </a:r>
            <a:r>
              <a:rPr lang="en-US"/>
              <a:t> </a:t>
            </a:r>
          </a:p>
          <a:p>
            <a:r>
              <a:rPr lang="en-US" sz="1600"/>
              <a:t>I</a:t>
            </a:r>
            <a:r>
              <a:rPr lang="en-US"/>
              <a:t>ncreased hospital provider tax to 6%.</a:t>
            </a:r>
          </a:p>
          <a:p>
            <a:endParaRPr lang="en-US"/>
          </a:p>
        </p:txBody>
      </p:sp>
      <p:sp>
        <p:nvSpPr>
          <p:cNvPr id="85" name="Text Placeholder 84">
            <a:extLst>
              <a:ext uri="{FF2B5EF4-FFF2-40B4-BE49-F238E27FC236}">
                <a16:creationId xmlns:a16="http://schemas.microsoft.com/office/drawing/2014/main" id="{2EB972D3-7778-B7AB-EF46-764578DCCB32}"/>
              </a:ext>
            </a:extLst>
          </p:cNvPr>
          <p:cNvSpPr>
            <a:spLocks noGrp="1"/>
          </p:cNvSpPr>
          <p:nvPr>
            <p:ph type="body" sz="quarter" idx="47"/>
          </p:nvPr>
        </p:nvSpPr>
        <p:spPr/>
        <p:txBody>
          <a:bodyPr/>
          <a:lstStyle/>
          <a:p>
            <a:pPr algn="ctr"/>
            <a:r>
              <a:rPr lang="en-US"/>
              <a:t>WISCONSIN</a:t>
            </a:r>
          </a:p>
        </p:txBody>
      </p:sp>
      <p:sp>
        <p:nvSpPr>
          <p:cNvPr id="86" name="Media Placeholder 85">
            <a:extLst>
              <a:ext uri="{FF2B5EF4-FFF2-40B4-BE49-F238E27FC236}">
                <a16:creationId xmlns:a16="http://schemas.microsoft.com/office/drawing/2014/main" id="{ED4ED855-E1E1-FEA3-19C1-43B56CF721C3}"/>
              </a:ext>
            </a:extLst>
          </p:cNvPr>
          <p:cNvSpPr>
            <a:spLocks noGrp="1"/>
          </p:cNvSpPr>
          <p:nvPr>
            <p:ph type="media" sz="quarter" idx="48"/>
          </p:nvPr>
        </p:nvSpPr>
        <p:spPr>
          <a:solidFill>
            <a:schemeClr val="accent1"/>
          </a:solidFill>
        </p:spPr>
        <p:txBody>
          <a:bodyPr/>
          <a:lstStyle/>
          <a:p>
            <a:endParaRPr lang="en-US"/>
          </a:p>
        </p:txBody>
      </p:sp>
      <p:sp>
        <p:nvSpPr>
          <p:cNvPr id="87" name="Content Placeholder 86">
            <a:extLst>
              <a:ext uri="{FF2B5EF4-FFF2-40B4-BE49-F238E27FC236}">
                <a16:creationId xmlns:a16="http://schemas.microsoft.com/office/drawing/2014/main" id="{E1146E12-C836-2808-D01A-EC5FA49C1C93}"/>
              </a:ext>
            </a:extLst>
          </p:cNvPr>
          <p:cNvSpPr>
            <a:spLocks noGrp="1"/>
          </p:cNvSpPr>
          <p:nvPr>
            <p:ph sz="quarter" idx="49"/>
          </p:nvPr>
        </p:nvSpPr>
        <p:spPr>
          <a:xfrm>
            <a:off x="9821164" y="4880830"/>
            <a:ext cx="1663183" cy="1216019"/>
          </a:xfrm>
        </p:spPr>
        <p:txBody>
          <a:bodyPr/>
          <a:lstStyle/>
          <a:p>
            <a:r>
              <a:rPr lang="en-US" dirty="0"/>
              <a:t>Governor </a:t>
            </a:r>
            <a:r>
              <a:rPr lang="en-US" sz="1600" dirty="0">
                <a:hlinkClick r:id="rId5">
                  <a:extLst>
                    <a:ext uri="{A12FA001-AC4F-418D-AE19-62706E023703}">
                      <ahyp:hlinkClr xmlns:ahyp="http://schemas.microsoft.com/office/drawing/2018/hyperlinkcolor" val="tx"/>
                    </a:ext>
                  </a:extLst>
                </a:hlinkClick>
              </a:rPr>
              <a:t>called special session</a:t>
            </a:r>
            <a:r>
              <a:rPr lang="en-US" sz="1600" dirty="0"/>
              <a:t> </a:t>
            </a:r>
            <a:r>
              <a:rPr lang="en-US" dirty="0"/>
              <a:t>to address HR 1 beginning August 21, 2025</a:t>
            </a:r>
          </a:p>
        </p:txBody>
      </p:sp>
      <p:sp>
        <p:nvSpPr>
          <p:cNvPr id="88" name="Text Placeholder 87">
            <a:extLst>
              <a:ext uri="{FF2B5EF4-FFF2-40B4-BE49-F238E27FC236}">
                <a16:creationId xmlns:a16="http://schemas.microsoft.com/office/drawing/2014/main" id="{B1F55E9B-1C8B-F918-3D7C-7F4A97F97254}"/>
              </a:ext>
            </a:extLst>
          </p:cNvPr>
          <p:cNvSpPr>
            <a:spLocks noGrp="1"/>
          </p:cNvSpPr>
          <p:nvPr>
            <p:ph type="body" sz="quarter" idx="50"/>
          </p:nvPr>
        </p:nvSpPr>
        <p:spPr/>
        <p:txBody>
          <a:bodyPr/>
          <a:lstStyle/>
          <a:p>
            <a:pPr algn="ctr"/>
            <a:r>
              <a:rPr lang="en-US" dirty="0"/>
              <a:t>COLORADO</a:t>
            </a:r>
          </a:p>
        </p:txBody>
      </p:sp>
      <p:sp>
        <p:nvSpPr>
          <p:cNvPr id="73" name="Media Placeholder 72">
            <a:extLst>
              <a:ext uri="{FF2B5EF4-FFF2-40B4-BE49-F238E27FC236}">
                <a16:creationId xmlns:a16="http://schemas.microsoft.com/office/drawing/2014/main" id="{C23095A5-D8E5-824D-0FA2-F7E8C6BCBA33}"/>
              </a:ext>
            </a:extLst>
          </p:cNvPr>
          <p:cNvSpPr>
            <a:spLocks noGrp="1"/>
          </p:cNvSpPr>
          <p:nvPr>
            <p:ph type="media" sz="quarter" idx="35"/>
          </p:nvPr>
        </p:nvSpPr>
        <p:spPr/>
        <p:txBody>
          <a:bodyPr/>
          <a:lstStyle/>
          <a:p>
            <a:endParaRPr lang="en-US"/>
          </a:p>
        </p:txBody>
      </p:sp>
      <p:sp>
        <p:nvSpPr>
          <p:cNvPr id="70" name="Subtitle 69">
            <a:extLst>
              <a:ext uri="{FF2B5EF4-FFF2-40B4-BE49-F238E27FC236}">
                <a16:creationId xmlns:a16="http://schemas.microsoft.com/office/drawing/2014/main" id="{C2FE65FA-0951-2E8C-4E03-F7967ECE574E}"/>
              </a:ext>
            </a:extLst>
          </p:cNvPr>
          <p:cNvSpPr>
            <a:spLocks noGrp="1"/>
          </p:cNvSpPr>
          <p:nvPr>
            <p:ph type="subTitle" idx="12"/>
          </p:nvPr>
        </p:nvSpPr>
        <p:spPr/>
        <p:txBody>
          <a:bodyPr/>
          <a:lstStyle/>
          <a:p>
            <a:r>
              <a:rPr lang="en-US" sz="2400" dirty="0"/>
              <a:t>What are other states doing?</a:t>
            </a:r>
          </a:p>
        </p:txBody>
      </p:sp>
      <p:sp>
        <p:nvSpPr>
          <p:cNvPr id="69" name="Title 68">
            <a:extLst>
              <a:ext uri="{FF2B5EF4-FFF2-40B4-BE49-F238E27FC236}">
                <a16:creationId xmlns:a16="http://schemas.microsoft.com/office/drawing/2014/main" id="{C7910938-CC22-F8BA-9472-7D8CF39782D7}"/>
              </a:ext>
            </a:extLst>
          </p:cNvPr>
          <p:cNvSpPr>
            <a:spLocks noGrp="1"/>
          </p:cNvSpPr>
          <p:nvPr>
            <p:ph type="title"/>
          </p:nvPr>
        </p:nvSpPr>
        <p:spPr/>
        <p:txBody>
          <a:bodyPr/>
          <a:lstStyle/>
          <a:p>
            <a:r>
              <a:rPr lang="en-US" dirty="0"/>
              <a:t>Key Question</a:t>
            </a:r>
          </a:p>
        </p:txBody>
      </p:sp>
      <p:sp>
        <p:nvSpPr>
          <p:cNvPr id="71" name="Text Placeholder 70">
            <a:extLst>
              <a:ext uri="{FF2B5EF4-FFF2-40B4-BE49-F238E27FC236}">
                <a16:creationId xmlns:a16="http://schemas.microsoft.com/office/drawing/2014/main" id="{67EC1849-BBE7-E945-A6BF-D2D9D856A835}"/>
              </a:ext>
            </a:extLst>
          </p:cNvPr>
          <p:cNvSpPr>
            <a:spLocks noGrp="1"/>
          </p:cNvSpPr>
          <p:nvPr>
            <p:ph type="body" sz="quarter" idx="14"/>
          </p:nvPr>
        </p:nvSpPr>
        <p:spPr/>
        <p:txBody>
          <a:bodyPr/>
          <a:lstStyle/>
          <a:p>
            <a:pPr algn="ctr"/>
            <a:r>
              <a:rPr lang="en-US"/>
              <a:t>UTAH</a:t>
            </a:r>
          </a:p>
        </p:txBody>
      </p:sp>
      <p:sp>
        <p:nvSpPr>
          <p:cNvPr id="89" name="Content Placeholder 88">
            <a:extLst>
              <a:ext uri="{FF2B5EF4-FFF2-40B4-BE49-F238E27FC236}">
                <a16:creationId xmlns:a16="http://schemas.microsoft.com/office/drawing/2014/main" id="{47F475C7-4267-95D4-DDB3-A17F14D22EDD}"/>
              </a:ext>
            </a:extLst>
          </p:cNvPr>
          <p:cNvSpPr>
            <a:spLocks noGrp="1"/>
          </p:cNvSpPr>
          <p:nvPr>
            <p:ph sz="quarter" idx="51"/>
          </p:nvPr>
        </p:nvSpPr>
        <p:spPr>
          <a:xfrm>
            <a:off x="751075" y="2198312"/>
            <a:ext cx="6060411" cy="1200540"/>
          </a:xfrm>
        </p:spPr>
        <p:txBody>
          <a:bodyPr/>
          <a:lstStyle/>
          <a:p>
            <a:endParaRPr lang="en-US"/>
          </a:p>
        </p:txBody>
      </p:sp>
      <p:sp>
        <p:nvSpPr>
          <p:cNvPr id="2" name="Rectangle: Rounded Corners 1">
            <a:extLst>
              <a:ext uri="{FF2B5EF4-FFF2-40B4-BE49-F238E27FC236}">
                <a16:creationId xmlns:a16="http://schemas.microsoft.com/office/drawing/2014/main" id="{4E934016-8DDE-C839-8E91-2E05C0B53167}"/>
              </a:ext>
            </a:extLst>
          </p:cNvPr>
          <p:cNvSpPr/>
          <p:nvPr/>
        </p:nvSpPr>
        <p:spPr>
          <a:xfrm>
            <a:off x="674300" y="1954038"/>
            <a:ext cx="6137186" cy="1284462"/>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TextBox 2">
            <a:extLst>
              <a:ext uri="{FF2B5EF4-FFF2-40B4-BE49-F238E27FC236}">
                <a16:creationId xmlns:a16="http://schemas.microsoft.com/office/drawing/2014/main" id="{93D36E42-31F0-BF2E-D90A-BC01C6EFBFF4}"/>
              </a:ext>
            </a:extLst>
          </p:cNvPr>
          <p:cNvSpPr txBox="1"/>
          <p:nvPr/>
        </p:nvSpPr>
        <p:spPr>
          <a:xfrm>
            <a:off x="937765" y="2057950"/>
            <a:ext cx="5873721" cy="1015663"/>
          </a:xfrm>
          <a:prstGeom prst="rect">
            <a:avLst/>
          </a:prstGeom>
          <a:noFill/>
        </p:spPr>
        <p:txBody>
          <a:bodyPr wrap="square" rtlCol="0">
            <a:spAutoFit/>
          </a:bodyPr>
          <a:lstStyle/>
          <a:p>
            <a:r>
              <a:rPr lang="en-US" sz="2000" b="1" dirty="0"/>
              <a:t>NCSL Database: </a:t>
            </a:r>
            <a:r>
              <a:rPr lang="en-US" sz="2000" dirty="0">
                <a:hlinkClick r:id="rId6"/>
              </a:rPr>
              <a:t>Health Costs, Coverage and Delivery</a:t>
            </a:r>
            <a:endParaRPr lang="en-US" sz="2000" dirty="0"/>
          </a:p>
          <a:p>
            <a:r>
              <a:rPr lang="en-US" sz="2000" b="1" dirty="0"/>
              <a:t>NCSL Snapshot: </a:t>
            </a:r>
            <a:r>
              <a:rPr lang="en-US" sz="2000" dirty="0">
                <a:hlinkClick r:id="rId7"/>
              </a:rPr>
              <a:t>Balancing State Medicaid Budgets </a:t>
            </a:r>
            <a:endParaRPr lang="en-US" sz="2000" dirty="0"/>
          </a:p>
          <a:p>
            <a:r>
              <a:rPr lang="en-US" sz="2000" b="1" i="1" dirty="0"/>
              <a:t>Upcoming NCSL Pub: </a:t>
            </a:r>
            <a:r>
              <a:rPr lang="en-US" sz="2000" i="1" dirty="0"/>
              <a:t>2025 Medicaid Legislative Trends </a:t>
            </a:r>
            <a:endParaRPr lang="en-US" sz="2000" b="1" i="1" dirty="0"/>
          </a:p>
        </p:txBody>
      </p:sp>
      <p:sp>
        <p:nvSpPr>
          <p:cNvPr id="8" name="Content Placeholder 7">
            <a:extLst>
              <a:ext uri="{FF2B5EF4-FFF2-40B4-BE49-F238E27FC236}">
                <a16:creationId xmlns:a16="http://schemas.microsoft.com/office/drawing/2014/main" id="{B7DD7716-43B5-CC66-9783-48EB94F25390}"/>
              </a:ext>
            </a:extLst>
          </p:cNvPr>
          <p:cNvSpPr>
            <a:spLocks noGrp="1"/>
          </p:cNvSpPr>
          <p:nvPr>
            <p:ph sz="quarter" idx="37"/>
          </p:nvPr>
        </p:nvSpPr>
        <p:spPr>
          <a:xfrm>
            <a:off x="2432220" y="4897150"/>
            <a:ext cx="1838084" cy="1192887"/>
          </a:xfrm>
        </p:spPr>
        <p:txBody>
          <a:bodyPr/>
          <a:lstStyle/>
          <a:p>
            <a:r>
              <a:rPr lang="en-US" sz="1600">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SB 88</a:t>
            </a:r>
            <a:r>
              <a:rPr lang="en-US" sz="1600">
                <a:latin typeface="Calibri" panose="020F0502020204030204" pitchFamily="34" charset="0"/>
                <a:ea typeface="Calibri" panose="020F0502020204030204" pitchFamily="34" charset="0"/>
                <a:cs typeface="Times New Roman" panose="02020603050405020304" pitchFamily="18" charset="0"/>
              </a:rPr>
              <a:t> (2025)</a:t>
            </a:r>
            <a:endParaRPr lang="en-US" sz="1600">
              <a:highlight>
                <a:srgbClr val="FFFF00"/>
              </a:highlight>
              <a:latin typeface="Aptos" panose="020B0004020202020204" pitchFamily="34" charset="0"/>
              <a:ea typeface="Aptos" panose="020B0004020202020204" pitchFamily="34" charset="0"/>
              <a:cs typeface="Times New Roman" panose="02020603050405020304" pitchFamily="18" charset="0"/>
            </a:endParaRPr>
          </a:p>
          <a:p>
            <a:r>
              <a:rPr lang="en-US">
                <a:latin typeface="Calibri" panose="020F0502020204030204" pitchFamily="34" charset="0"/>
                <a:ea typeface="Calibri" panose="020F0502020204030204" pitchFamily="34" charset="0"/>
                <a:cs typeface="Times New Roman" panose="02020603050405020304" pitchFamily="18" charset="0"/>
              </a:rPr>
              <a:t>Creates the Medicaid trust fund and the state-supported Medicaid fund.</a:t>
            </a:r>
            <a:endParaRPr lang="en-US">
              <a:highlight>
                <a:srgbClr val="FFFF00"/>
              </a:highlight>
            </a:endParaRPr>
          </a:p>
          <a:p>
            <a:endParaRPr lang="en-US"/>
          </a:p>
        </p:txBody>
      </p:sp>
      <p:pic>
        <p:nvPicPr>
          <p:cNvPr id="9" name="Picture 16">
            <a:extLst>
              <a:ext uri="{FF2B5EF4-FFF2-40B4-BE49-F238E27FC236}">
                <a16:creationId xmlns:a16="http://schemas.microsoft.com/office/drawing/2014/main" id="{B9386D19-3282-8D44-7EB1-D057E492E41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6968" b="3361"/>
          <a:stretch>
            <a:fillRect/>
          </a:stretch>
        </p:blipFill>
        <p:spPr bwMode="auto">
          <a:xfrm>
            <a:off x="2524319" y="3497395"/>
            <a:ext cx="1663183" cy="994258"/>
          </a:xfrm>
          <a:prstGeom prst="rect">
            <a:avLst/>
          </a:prstGeom>
          <a:noFill/>
          <a:ln>
            <a:solidFill>
              <a:schemeClr val="accent5"/>
            </a:solidFill>
          </a:ln>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33D63B1C-6300-345A-D3F4-5461DD69DF97}"/>
              </a:ext>
            </a:extLst>
          </p:cNvPr>
          <p:cNvSpPr>
            <a:spLocks noGrp="1"/>
          </p:cNvSpPr>
          <p:nvPr>
            <p:ph sz="quarter" idx="30"/>
          </p:nvPr>
        </p:nvSpPr>
        <p:spPr/>
        <p:txBody>
          <a:bodyPr/>
          <a:lstStyle/>
          <a:p>
            <a:r>
              <a:rPr lang="en-US" sz="1600" u="sng">
                <a:ea typeface="Aptos" panose="020B00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 51</a:t>
            </a:r>
            <a:r>
              <a:rPr lang="en-US" sz="1600">
                <a:ea typeface="Aptos" panose="020B0004020202020204" pitchFamily="34" charset="0"/>
                <a:cs typeface="Times New Roman" panose="02020603050405020304" pitchFamily="18" charset="0"/>
              </a:rPr>
              <a:t> (2024) </a:t>
            </a:r>
          </a:p>
          <a:p>
            <a:r>
              <a:rPr lang="en-US">
                <a:ea typeface="Aptos" panose="020B0004020202020204" pitchFamily="34" charset="0"/>
                <a:cs typeface="Times New Roman" panose="02020603050405020304" pitchFamily="18" charset="0"/>
              </a:rPr>
              <a:t>Requires analysis of economic and policy risks associated with Medicaid program.</a:t>
            </a:r>
            <a:endParaRPr lang="en-US">
              <a:highlight>
                <a:srgbClr val="FFFF00"/>
              </a:highlight>
            </a:endParaRPr>
          </a:p>
          <a:p>
            <a:endParaRPr lang="en-US"/>
          </a:p>
        </p:txBody>
      </p:sp>
      <p:pic>
        <p:nvPicPr>
          <p:cNvPr id="15" name="Picture 10">
            <a:extLst>
              <a:ext uri="{FF2B5EF4-FFF2-40B4-BE49-F238E27FC236}">
                <a16:creationId xmlns:a16="http://schemas.microsoft.com/office/drawing/2014/main" id="{B3D67F36-AE25-1DC2-2781-6D2FB8A4AE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637" y="3491143"/>
            <a:ext cx="1677937" cy="1006762"/>
          </a:xfrm>
          <a:prstGeom prst="rect">
            <a:avLst/>
          </a:prstGeom>
          <a:noFill/>
          <a:ln>
            <a:solidFill>
              <a:schemeClr val="accent5"/>
            </a:solidFill>
          </a:ln>
          <a:extLst>
            <a:ext uri="{909E8E84-426E-40DD-AFC4-6F175D3DCCD1}">
              <a14:hiddenFill xmlns:a14="http://schemas.microsoft.com/office/drawing/2010/main">
                <a:solidFill>
                  <a:srgbClr val="FFFFFF"/>
                </a:solidFill>
              </a14:hiddenFill>
            </a:ext>
          </a:extLst>
        </p:spPr>
      </p:pic>
      <p:sp>
        <p:nvSpPr>
          <p:cNvPr id="16" name="Content Placeholder 15">
            <a:extLst>
              <a:ext uri="{FF2B5EF4-FFF2-40B4-BE49-F238E27FC236}">
                <a16:creationId xmlns:a16="http://schemas.microsoft.com/office/drawing/2014/main" id="{A1B33B5B-F5A2-BBC4-2938-A9B45D9E508D}"/>
              </a:ext>
            </a:extLst>
          </p:cNvPr>
          <p:cNvSpPr>
            <a:spLocks noGrp="1"/>
          </p:cNvSpPr>
          <p:nvPr>
            <p:ph sz="quarter" idx="40"/>
          </p:nvPr>
        </p:nvSpPr>
        <p:spPr/>
        <p:txBody>
          <a:bodyPr/>
          <a:lstStyle/>
          <a:p>
            <a:r>
              <a:rPr lang="en-US" sz="1600">
                <a:hlinkClick r:id="rId12">
                  <a:extLst>
                    <a:ext uri="{A12FA001-AC4F-418D-AE19-62706E023703}">
                      <ahyp:hlinkClr xmlns:ahyp="http://schemas.microsoft.com/office/drawing/2018/hyperlinkcolor" val="tx"/>
                    </a:ext>
                  </a:extLst>
                </a:hlinkClick>
              </a:rPr>
              <a:t>SB 25</a:t>
            </a:r>
            <a:r>
              <a:rPr lang="en-US" sz="1600"/>
              <a:t> (2025)  </a:t>
            </a:r>
          </a:p>
          <a:p>
            <a:r>
              <a:rPr lang="en-US"/>
              <a:t>Creates the Medicaid Oversight and Advisory Board.</a:t>
            </a:r>
          </a:p>
        </p:txBody>
      </p:sp>
      <p:pic>
        <p:nvPicPr>
          <p:cNvPr id="17" name="Picture 4" descr="Flag of Kentucky - Wikipedia">
            <a:extLst>
              <a:ext uri="{FF2B5EF4-FFF2-40B4-BE49-F238E27FC236}">
                <a16:creationId xmlns:a16="http://schemas.microsoft.com/office/drawing/2014/main" id="{5CF666B5-E15B-8097-A348-11F97B146FEC}"/>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6315" t="1" r="9564" b="3976"/>
          <a:stretch>
            <a:fillRect/>
          </a:stretch>
        </p:blipFill>
        <p:spPr bwMode="auto">
          <a:xfrm>
            <a:off x="4347650" y="3492735"/>
            <a:ext cx="1677937" cy="1008755"/>
          </a:xfrm>
          <a:prstGeom prst="rect">
            <a:avLst/>
          </a:prstGeom>
          <a:noFill/>
          <a:ln>
            <a:solidFill>
              <a:schemeClr val="accent5"/>
            </a:solidFill>
          </a:ln>
          <a:extLst>
            <a:ext uri="{909E8E84-426E-40DD-AFC4-6F175D3DCCD1}">
              <a14:hiddenFill xmlns:a14="http://schemas.microsoft.com/office/drawing/2010/main">
                <a:solidFill>
                  <a:srgbClr val="FFFFFF"/>
                </a:solidFill>
              </a14:hiddenFill>
            </a:ext>
          </a:extLst>
        </p:spPr>
      </p:pic>
      <p:pic>
        <p:nvPicPr>
          <p:cNvPr id="19" name="Picture 6" descr="Flag of Wisconsin">
            <a:extLst>
              <a:ext uri="{FF2B5EF4-FFF2-40B4-BE49-F238E27FC236}">
                <a16:creationId xmlns:a16="http://schemas.microsoft.com/office/drawing/2014/main" id="{34753452-DE20-AF47-AEEC-34C8138AEFA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2223" y="3412461"/>
            <a:ext cx="1655801" cy="1106075"/>
          </a:xfrm>
          <a:prstGeom prst="rect">
            <a:avLst/>
          </a:prstGeom>
          <a:noFill/>
          <a:ln>
            <a:solidFill>
              <a:schemeClr val="accent5"/>
            </a:solidFill>
          </a:ln>
          <a:extLst>
            <a:ext uri="{909E8E84-426E-40DD-AFC4-6F175D3DCCD1}">
              <a14:hiddenFill xmlns:a14="http://schemas.microsoft.com/office/drawing/2010/main">
                <a:solidFill>
                  <a:srgbClr val="FFFFFF"/>
                </a:solidFill>
              </a14:hiddenFill>
            </a:ext>
          </a:extLst>
        </p:spPr>
      </p:pic>
      <p:pic>
        <p:nvPicPr>
          <p:cNvPr id="4" name="Picture Placeholder 18">
            <a:extLst>
              <a:ext uri="{FF2B5EF4-FFF2-40B4-BE49-F238E27FC236}">
                <a16:creationId xmlns:a16="http://schemas.microsoft.com/office/drawing/2014/main" id="{A424F4D6-D5A7-51FA-2C14-CB50EEEC4B6D}"/>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998176" y="480591"/>
            <a:ext cx="5062860" cy="2593022"/>
          </a:xfrm>
          <a:custGeom>
            <a:avLst/>
            <a:gdLst>
              <a:gd name="connsiteX0" fmla="*/ 0 w 4154741"/>
              <a:gd name="connsiteY0" fmla="*/ 0 h 2274354"/>
              <a:gd name="connsiteX1" fmla="*/ 4154741 w 4154741"/>
              <a:gd name="connsiteY1" fmla="*/ 0 h 2274354"/>
              <a:gd name="connsiteX2" fmla="*/ 4154741 w 4154741"/>
              <a:gd name="connsiteY2" fmla="*/ 2274354 h 2274354"/>
              <a:gd name="connsiteX3" fmla="*/ 0 w 4154741"/>
              <a:gd name="connsiteY3" fmla="*/ 2274354 h 2274354"/>
            </a:gdLst>
            <a:ahLst/>
            <a:cxnLst>
              <a:cxn ang="0">
                <a:pos x="connsiteX0" y="connsiteY0"/>
              </a:cxn>
              <a:cxn ang="0">
                <a:pos x="connsiteX1" y="connsiteY1"/>
              </a:cxn>
              <a:cxn ang="0">
                <a:pos x="connsiteX2" y="connsiteY2"/>
              </a:cxn>
              <a:cxn ang="0">
                <a:pos x="connsiteX3" y="connsiteY3"/>
              </a:cxn>
            </a:cxnLst>
            <a:rect l="l" t="t" r="r" b="b"/>
            <a:pathLst>
              <a:path w="4154741" h="2274354">
                <a:moveTo>
                  <a:pt x="0" y="0"/>
                </a:moveTo>
                <a:lnTo>
                  <a:pt x="4154741" y="0"/>
                </a:lnTo>
                <a:lnTo>
                  <a:pt x="4154741" y="2274354"/>
                </a:lnTo>
                <a:lnTo>
                  <a:pt x="0" y="2274354"/>
                </a:lnTo>
                <a:close/>
              </a:path>
            </a:pathLst>
          </a:custGeom>
        </p:spPr>
      </p:pic>
      <p:pic>
        <p:nvPicPr>
          <p:cNvPr id="1026" name="Picture 2" descr="colorado state flag from en.wikipedia.org">
            <a:extLst>
              <a:ext uri="{FF2B5EF4-FFF2-40B4-BE49-F238E27FC236}">
                <a16:creationId xmlns:a16="http://schemas.microsoft.com/office/drawing/2014/main" id="{284FF58F-ECF2-A603-1E7E-2EFD9AA104E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35918" y="3391372"/>
            <a:ext cx="1655800" cy="10978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rginia state flag from en.wikipedia.org">
            <a:extLst>
              <a:ext uri="{FF2B5EF4-FFF2-40B4-BE49-F238E27FC236}">
                <a16:creationId xmlns:a16="http://schemas.microsoft.com/office/drawing/2014/main" id="{899674B6-A186-E506-8970-4CBCA038E19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00489" y="3445803"/>
            <a:ext cx="1645966" cy="109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85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98318C-BD9E-8F32-E0FF-266EF361A834}"/>
              </a:ext>
            </a:extLst>
          </p:cNvPr>
          <p:cNvSpPr>
            <a:spLocks noGrp="1"/>
          </p:cNvSpPr>
          <p:nvPr>
            <p:ph type="body" sz="quarter" idx="13"/>
          </p:nvPr>
        </p:nvSpPr>
        <p:spPr/>
        <p:txBody>
          <a:bodyPr/>
          <a:lstStyle/>
          <a:p>
            <a:r>
              <a:rPr lang="en-US"/>
              <a:t>www.ncsl.org</a:t>
            </a:r>
          </a:p>
        </p:txBody>
      </p:sp>
      <p:sp>
        <p:nvSpPr>
          <p:cNvPr id="3" name="Text Placeholder 2">
            <a:extLst>
              <a:ext uri="{FF2B5EF4-FFF2-40B4-BE49-F238E27FC236}">
                <a16:creationId xmlns:a16="http://schemas.microsoft.com/office/drawing/2014/main" id="{4BD9BA67-8BDB-D5C4-F355-433E8D85C8D4}"/>
              </a:ext>
            </a:extLst>
          </p:cNvPr>
          <p:cNvSpPr>
            <a:spLocks noGrp="1"/>
          </p:cNvSpPr>
          <p:nvPr>
            <p:ph type="body" sz="quarter" idx="14"/>
          </p:nvPr>
        </p:nvSpPr>
        <p:spPr/>
        <p:txBody>
          <a:bodyPr/>
          <a:lstStyle/>
          <a:p>
            <a:r>
              <a:rPr lang="en-US"/>
              <a:t>Kathryn.costanza@ncsl.org</a:t>
            </a:r>
          </a:p>
        </p:txBody>
      </p:sp>
      <p:sp>
        <p:nvSpPr>
          <p:cNvPr id="4" name="Text Placeholder 3">
            <a:extLst>
              <a:ext uri="{FF2B5EF4-FFF2-40B4-BE49-F238E27FC236}">
                <a16:creationId xmlns:a16="http://schemas.microsoft.com/office/drawing/2014/main" id="{3930DB7A-073A-A5F1-1608-BA652684762F}"/>
              </a:ext>
            </a:extLst>
          </p:cNvPr>
          <p:cNvSpPr>
            <a:spLocks noGrp="1"/>
          </p:cNvSpPr>
          <p:nvPr>
            <p:ph type="body" sz="quarter" idx="15"/>
          </p:nvPr>
        </p:nvSpPr>
        <p:spPr/>
        <p:txBody>
          <a:bodyPr/>
          <a:lstStyle/>
          <a:p>
            <a:r>
              <a:rPr lang="en-US"/>
              <a:t>Denver, Colorado</a:t>
            </a:r>
          </a:p>
        </p:txBody>
      </p:sp>
      <p:sp>
        <p:nvSpPr>
          <p:cNvPr id="5" name="Title 4">
            <a:extLst>
              <a:ext uri="{FF2B5EF4-FFF2-40B4-BE49-F238E27FC236}">
                <a16:creationId xmlns:a16="http://schemas.microsoft.com/office/drawing/2014/main" id="{550CFBEA-0D00-62BC-4A3F-E42689AAA85A}"/>
              </a:ext>
            </a:extLst>
          </p:cNvPr>
          <p:cNvSpPr>
            <a:spLocks noGrp="1"/>
          </p:cNvSpPr>
          <p:nvPr>
            <p:ph type="ctrTitle"/>
          </p:nvPr>
        </p:nvSpPr>
        <p:spPr/>
        <p:txBody>
          <a:bodyPr/>
          <a:lstStyle/>
          <a:p>
            <a:r>
              <a:rPr lang="en-US"/>
              <a:t>Kathryn Costanza</a:t>
            </a:r>
          </a:p>
        </p:txBody>
      </p:sp>
      <p:sp>
        <p:nvSpPr>
          <p:cNvPr id="6" name="Subtitle 5">
            <a:extLst>
              <a:ext uri="{FF2B5EF4-FFF2-40B4-BE49-F238E27FC236}">
                <a16:creationId xmlns:a16="http://schemas.microsoft.com/office/drawing/2014/main" id="{B3B2BE38-A910-902B-7B1E-F00042337BCD}"/>
              </a:ext>
            </a:extLst>
          </p:cNvPr>
          <p:cNvSpPr>
            <a:spLocks noGrp="1"/>
          </p:cNvSpPr>
          <p:nvPr>
            <p:ph type="subTitle" idx="12"/>
          </p:nvPr>
        </p:nvSpPr>
        <p:spPr/>
        <p:txBody>
          <a:bodyPr/>
          <a:lstStyle/>
          <a:p>
            <a:r>
              <a:rPr lang="en-US"/>
              <a:t>Program Principal, Health Program</a:t>
            </a:r>
          </a:p>
        </p:txBody>
      </p:sp>
      <p:sp>
        <p:nvSpPr>
          <p:cNvPr id="10" name="Slide Number Placeholder 9">
            <a:extLst>
              <a:ext uri="{FF2B5EF4-FFF2-40B4-BE49-F238E27FC236}">
                <a16:creationId xmlns:a16="http://schemas.microsoft.com/office/drawing/2014/main" id="{66B23A0C-412A-1BE7-448E-B5BD376CB349}"/>
              </a:ext>
            </a:extLst>
          </p:cNvPr>
          <p:cNvSpPr>
            <a:spLocks noGrp="1"/>
          </p:cNvSpPr>
          <p:nvPr>
            <p:ph type="sldNum" sz="quarter" idx="10"/>
          </p:nvPr>
        </p:nvSpPr>
        <p:spPr/>
        <p:txBody>
          <a:bodyPr/>
          <a:lstStyle/>
          <a:p>
            <a:fld id="{4B73C415-D670-4716-A5EC-CC4D52CA2BAC}" type="slidenum">
              <a:rPr lang="en-US" smtClean="0"/>
              <a:pPr/>
              <a:t>9</a:t>
            </a:fld>
            <a:endParaRPr lang="en-US"/>
          </a:p>
        </p:txBody>
      </p:sp>
      <p:pic>
        <p:nvPicPr>
          <p:cNvPr id="7" name="Picture 4" descr="Photo of Kathryn Costanza">
            <a:extLst>
              <a:ext uri="{FF2B5EF4-FFF2-40B4-BE49-F238E27FC236}">
                <a16:creationId xmlns:a16="http://schemas.microsoft.com/office/drawing/2014/main" id="{4A59E4B1-8B78-69C8-7BCD-70319C0F16F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316"/>
          <a:stretch/>
        </p:blipFill>
        <p:spPr bwMode="auto">
          <a:xfrm>
            <a:off x="6055992" y="1909175"/>
            <a:ext cx="1418969" cy="156653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4">
            <a:extLst>
              <a:ext uri="{FF2B5EF4-FFF2-40B4-BE49-F238E27FC236}">
                <a16:creationId xmlns:a16="http://schemas.microsoft.com/office/drawing/2014/main" id="{7F9DDE10-616E-7AE1-73EA-CAE649CBE734}"/>
              </a:ext>
            </a:extLst>
          </p:cNvPr>
          <p:cNvSpPr txBox="1">
            <a:spLocks/>
          </p:cNvSpPr>
          <p:nvPr/>
        </p:nvSpPr>
        <p:spPr>
          <a:xfrm>
            <a:off x="1024082" y="2476931"/>
            <a:ext cx="3818082" cy="307181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hlinkClick r:id="rId3">
                  <a:extLst>
                    <a:ext uri="{A12FA001-AC4F-418D-AE19-62706E023703}">
                      <ahyp:hlinkClr xmlns:ahyp="http://schemas.microsoft.com/office/drawing/2018/hyperlinkcolor" val="tx"/>
                    </a:ext>
                  </a:extLst>
                </a:hlinkClick>
              </a:rPr>
              <a:t>Medicaid Toolkit</a:t>
            </a:r>
            <a:r>
              <a:rPr lang="en-US" dirty="0">
                <a:solidFill>
                  <a:schemeClr val="bg1"/>
                </a:solidFill>
              </a:rPr>
              <a:t> | NCSL </a:t>
            </a:r>
            <a:endParaRPr lang="en-US" dirty="0">
              <a:solidFill>
                <a:schemeClr val="bg1"/>
              </a:solidFill>
              <a:ea typeface="Calibri" panose="020F0502020204030204"/>
              <a:cs typeface="Calibri" panose="020F0502020204030204"/>
            </a:endParaRPr>
          </a:p>
          <a:p>
            <a:r>
              <a:rPr lang="en-US" dirty="0">
                <a:solidFill>
                  <a:schemeClr val="bg1"/>
                </a:solidFill>
                <a:hlinkClick r:id="rId4">
                  <a:extLst>
                    <a:ext uri="{A12FA001-AC4F-418D-AE19-62706E023703}">
                      <ahyp:hlinkClr xmlns:ahyp="http://schemas.microsoft.com/office/drawing/2018/hyperlinkcolor" val="tx"/>
                    </a:ext>
                  </a:extLst>
                </a:hlinkClick>
              </a:rPr>
              <a:t>Health Costs, Coverage and Delivery State Legislation</a:t>
            </a:r>
            <a:r>
              <a:rPr lang="en-US" dirty="0">
                <a:solidFill>
                  <a:schemeClr val="bg1"/>
                </a:solidFill>
              </a:rPr>
              <a:t> | NCSL Database</a:t>
            </a:r>
          </a:p>
          <a:p>
            <a:r>
              <a:rPr lang="en-US" dirty="0">
                <a:solidFill>
                  <a:schemeClr val="bg1"/>
                </a:solidFill>
                <a:ea typeface="Calibri" panose="020F0502020204030204"/>
                <a:cs typeface="Calibri"/>
                <a:hlinkClick r:id="rId5">
                  <a:extLst>
                    <a:ext uri="{A12FA001-AC4F-418D-AE19-62706E023703}">
                      <ahyp:hlinkClr xmlns:ahyp="http://schemas.microsoft.com/office/drawing/2018/hyperlinkcolor" val="tx"/>
                    </a:ext>
                  </a:extLst>
                </a:hlinkClick>
              </a:rPr>
              <a:t>Balancing State Medicaid Budgets </a:t>
            </a:r>
            <a:r>
              <a:rPr lang="en-US" dirty="0">
                <a:solidFill>
                  <a:schemeClr val="bg1"/>
                </a:solidFill>
                <a:ea typeface="Calibri" panose="020F0502020204030204"/>
                <a:cs typeface="Calibri"/>
              </a:rPr>
              <a:t>| NCSL</a:t>
            </a:r>
          </a:p>
          <a:p>
            <a:r>
              <a:rPr lang="en-US" dirty="0">
                <a:solidFill>
                  <a:schemeClr val="bg1"/>
                </a:solidFill>
                <a:ea typeface="Calibri" panose="020F0502020204030204"/>
                <a:cs typeface="Calibri"/>
                <a:hlinkClick r:id="rId6">
                  <a:extLst>
                    <a:ext uri="{A12FA001-AC4F-418D-AE19-62706E023703}">
                      <ahyp:hlinkClr xmlns:ahyp="http://schemas.microsoft.com/office/drawing/2018/hyperlinkcolor" val="tx"/>
                    </a:ext>
                  </a:extLst>
                </a:hlinkClick>
              </a:rPr>
              <a:t>OBBBA Medicaid Policy Timeline </a:t>
            </a:r>
            <a:r>
              <a:rPr lang="en-US" dirty="0">
                <a:solidFill>
                  <a:schemeClr val="bg1"/>
                </a:solidFill>
                <a:ea typeface="Calibri" panose="020F0502020204030204"/>
                <a:cs typeface="Calibri"/>
              </a:rPr>
              <a:t>| NAMD (Aug 2025)</a:t>
            </a:r>
          </a:p>
          <a:p>
            <a:r>
              <a:rPr lang="en-US" dirty="0">
                <a:solidFill>
                  <a:schemeClr val="bg1"/>
                </a:solidFill>
                <a:hlinkClick r:id="rId7">
                  <a:extLst>
                    <a:ext uri="{A12FA001-AC4F-418D-AE19-62706E023703}">
                      <ahyp:hlinkClr xmlns:ahyp="http://schemas.microsoft.com/office/drawing/2018/hyperlinkcolor" val="tx"/>
                    </a:ext>
                  </a:extLst>
                </a:hlinkClick>
              </a:rPr>
              <a:t>Health Provisions in the 2025 Federal Budget Reconciliation Bill</a:t>
            </a:r>
            <a:r>
              <a:rPr lang="en-US" dirty="0">
                <a:solidFill>
                  <a:schemeClr val="bg1"/>
                </a:solidFill>
              </a:rPr>
              <a:t> | KFF (July 8, 2025) </a:t>
            </a:r>
          </a:p>
          <a:p>
            <a:r>
              <a:rPr lang="en-US" dirty="0">
                <a:solidFill>
                  <a:schemeClr val="bg1"/>
                </a:solidFill>
                <a:hlinkClick r:id="rId8">
                  <a:extLst>
                    <a:ext uri="{A12FA001-AC4F-418D-AE19-62706E023703}">
                      <ahyp:hlinkClr xmlns:ahyp="http://schemas.microsoft.com/office/drawing/2018/hyperlinkcolor" val="tx"/>
                    </a:ext>
                  </a:extLst>
                </a:hlinkClick>
              </a:rPr>
              <a:t>Medicaid Cuts and the States: Tracking State-Specific Estimates of the Impacts of Proposed Changes</a:t>
            </a:r>
            <a:r>
              <a:rPr lang="en-US" dirty="0">
                <a:solidFill>
                  <a:schemeClr val="bg1"/>
                </a:solidFill>
              </a:rPr>
              <a:t> | SHVS (July 11, 2025)</a:t>
            </a:r>
          </a:p>
          <a:p>
            <a:endParaRPr lang="en-US" dirty="0">
              <a:solidFill>
                <a:srgbClr val="231F20"/>
              </a:solidFill>
              <a:ea typeface="Calibri" panose="020F0502020204030204"/>
              <a:cs typeface="Calibri" panose="020F0502020204030204"/>
            </a:endParaRPr>
          </a:p>
        </p:txBody>
      </p:sp>
      <p:sp>
        <p:nvSpPr>
          <p:cNvPr id="14" name="Title 2">
            <a:extLst>
              <a:ext uri="{FF2B5EF4-FFF2-40B4-BE49-F238E27FC236}">
                <a16:creationId xmlns:a16="http://schemas.microsoft.com/office/drawing/2014/main" id="{41C3BCD4-29C6-9A0F-7346-7F0480F3D8A8}"/>
              </a:ext>
            </a:extLst>
          </p:cNvPr>
          <p:cNvSpPr txBox="1">
            <a:spLocks/>
          </p:cNvSpPr>
          <p:nvPr/>
        </p:nvSpPr>
        <p:spPr>
          <a:xfrm>
            <a:off x="792480" y="1093256"/>
            <a:ext cx="4049684" cy="432000"/>
          </a:xfrm>
          <a:prstGeom prst="rect">
            <a:avLst/>
          </a:prstGeom>
          <a:noFill/>
        </p:spPr>
        <p:txBody>
          <a:bodyPr anchor="b"/>
          <a:lstStyle>
            <a:lvl1pPr algn="l" defTabSz="914400" rtl="0" eaLnBrk="1" latinLnBrk="0" hangingPunct="1">
              <a:lnSpc>
                <a:spcPct val="90000"/>
              </a:lnSpc>
              <a:spcBef>
                <a:spcPct val="0"/>
              </a:spcBef>
              <a:buNone/>
              <a:defRPr sz="3200" kern="1200" spc="0">
                <a:solidFill>
                  <a:schemeClr val="tx1"/>
                </a:solidFill>
                <a:latin typeface="Cambria" panose="02040503050406030204" pitchFamily="18" charset="0"/>
                <a:ea typeface="+mj-ea"/>
                <a:cs typeface="+mj-cs"/>
              </a:defRPr>
            </a:lvl1pPr>
          </a:lstStyle>
          <a:p>
            <a:r>
              <a:rPr lang="en-US" dirty="0">
                <a:solidFill>
                  <a:schemeClr val="bg1"/>
                </a:solidFill>
              </a:rPr>
              <a:t>RESOURCES</a:t>
            </a:r>
          </a:p>
        </p:txBody>
      </p:sp>
    </p:spTree>
    <p:extLst>
      <p:ext uri="{BB962C8B-B14F-4D97-AF65-F5344CB8AC3E}">
        <p14:creationId xmlns:p14="http://schemas.microsoft.com/office/powerpoint/2010/main" val="7905351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7.0.6602"/>
  <p:tag name="SLIDO_PRESENTATION_ID" val="a91c50b3-ce73-4d02-b89f-6e8666e925ff"/>
  <p:tag name="SLIDO_EVENT_UUID" val="20528243-f57f-48d4-8198-74a91e3282b8"/>
  <p:tag name="SLIDO_EVENT_SECTION_UUID" val="abcca652-8b6f-4c1b-aef6-e3a39a719ba9"/>
</p:tagLst>
</file>

<file path=ppt/theme/theme1.xml><?xml version="1.0" encoding="utf-8"?>
<a:theme xmlns:a="http://schemas.openxmlformats.org/drawingml/2006/main" name="Instructional Slides">
  <a:themeElements>
    <a:clrScheme name="NCSL_PlumColorPalette">
      <a:dk1>
        <a:srgbClr val="231F20"/>
      </a:dk1>
      <a:lt1>
        <a:srgbClr val="FFFFFF"/>
      </a:lt1>
      <a:dk2>
        <a:srgbClr val="69696D"/>
      </a:dk2>
      <a:lt2>
        <a:srgbClr val="A3A3A6"/>
      </a:lt2>
      <a:accent1>
        <a:srgbClr val="715B64"/>
      </a:accent1>
      <a:accent2>
        <a:srgbClr val="20588C"/>
      </a:accent2>
      <a:accent3>
        <a:srgbClr val="70C3B0"/>
      </a:accent3>
      <a:accent4>
        <a:srgbClr val="B15959"/>
      </a:accent4>
      <a:accent5>
        <a:srgbClr val="9D6424"/>
      </a:accent5>
      <a:accent6>
        <a:srgbClr val="D9D9D9"/>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8A9A3BF-7AD1-45C6-910E-95B7E9BBF90E}" vid="{5174A4E3-3A37-4C7F-9B4E-BCC9D5C2D650}"/>
    </a:ext>
  </a:extLst>
</a:theme>
</file>

<file path=ppt/theme/theme10.xml><?xml version="1.0" encoding="utf-8"?>
<a:theme xmlns:a="http://schemas.openxmlformats.org/drawingml/2006/main" name="Custom Design">
  <a:themeElements>
    <a:clrScheme name="Custom 4">
      <a:dk1>
        <a:srgbClr val="000000"/>
      </a:dk1>
      <a:lt1>
        <a:srgbClr val="FFFFFF"/>
      </a:lt1>
      <a:dk2>
        <a:srgbClr val="69696D"/>
      </a:dk2>
      <a:lt2>
        <a:srgbClr val="A3A3A6"/>
      </a:lt2>
      <a:accent1>
        <a:srgbClr val="306782"/>
      </a:accent1>
      <a:accent2>
        <a:srgbClr val="715B64"/>
      </a:accent2>
      <a:accent3>
        <a:srgbClr val="715B64"/>
      </a:accent3>
      <a:accent4>
        <a:srgbClr val="1E5332"/>
      </a:accent4>
      <a:accent5>
        <a:srgbClr val="F3DDA5"/>
      </a:accent5>
      <a:accent6>
        <a:srgbClr val="903814"/>
      </a:accent6>
      <a:hlink>
        <a:srgbClr val="306782"/>
      </a:hlink>
      <a:folHlink>
        <a:srgbClr val="715B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041623.potx  -  Read-Only" id="{57374CC8-9DEC-43D0-91B1-EEBC13387126}" vid="{19101D63-CEAD-4675-A9B9-CBE4C789E1C8}"/>
    </a:ext>
  </a:extLst>
</a:theme>
</file>

<file path=ppt/theme/theme11.xml><?xml version="1.0" encoding="utf-8"?>
<a:theme xmlns:a="http://schemas.openxmlformats.org/drawingml/2006/main" name="1_TITLE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69A6322F-0A8E-417E-9488-2E98B0B9BEB3}" vid="{3A0BCFE4-9D02-443A-B2BA-9E5B86DD1897}"/>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8A9A3BF-7AD1-45C6-910E-95B7E9BBF90E}" vid="{C1ED10BE-1B18-4A3E-BB52-43F1F9846052}"/>
    </a:ext>
  </a:extLst>
</a:theme>
</file>

<file path=ppt/theme/theme3.xml><?xml version="1.0" encoding="utf-8"?>
<a:theme xmlns:a="http://schemas.openxmlformats.org/drawingml/2006/main" name="DIVIDER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8A9A3BF-7AD1-45C6-910E-95B7E9BBF90E}" vid="{28CDA3A6-54EC-430F-86B7-F8E9DB44F45F}"/>
    </a:ext>
  </a:extLst>
</a:theme>
</file>

<file path=ppt/theme/theme4.xml><?xml version="1.0" encoding="utf-8"?>
<a:theme xmlns:a="http://schemas.openxmlformats.org/drawingml/2006/main" name="CONTENT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8A9A3BF-7AD1-45C6-910E-95B7E9BBF90E}" vid="{720EEEFE-656F-4515-91EF-257B01FF10CC}"/>
    </a:ext>
  </a:extLst>
</a:theme>
</file>

<file path=ppt/theme/theme5.xml><?xml version="1.0" encoding="utf-8"?>
<a:theme xmlns:a="http://schemas.openxmlformats.org/drawingml/2006/main" name="CONTENT SLIDES_SECTION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8A9A3BF-7AD1-45C6-910E-95B7E9BBF90E}" vid="{DF0677F4-3D3A-4A74-8C1F-3BB6F0FD336B}"/>
    </a:ext>
  </a:extLst>
</a:theme>
</file>

<file path=ppt/theme/theme6.xml><?xml version="1.0" encoding="utf-8"?>
<a:theme xmlns:a="http://schemas.openxmlformats.org/drawingml/2006/main" name="SPECIAL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8A9A3BF-7AD1-45C6-910E-95B7E9BBF90E}" vid="{FD51C5D0-A6CD-44FA-8FC6-E8B19D4D85D3}"/>
    </a:ext>
  </a:extLst>
</a:theme>
</file>

<file path=ppt/theme/theme7.xml><?xml version="1.0" encoding="utf-8"?>
<a:theme xmlns:a="http://schemas.openxmlformats.org/drawingml/2006/main" name="PreCreated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8A9A3BF-7AD1-45C6-910E-95B7E9BBF90E}" vid="{5357B478-177E-400C-8F30-1C847B2BA465}"/>
    </a:ext>
  </a:extLst>
</a:theme>
</file>

<file path=ppt/theme/theme8.xml><?xml version="1.0" encoding="utf-8"?>
<a:theme xmlns:a="http://schemas.openxmlformats.org/drawingml/2006/main" name="1_PreCreated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69A6322F-0A8E-417E-9488-2E98B0B9BEB3}" vid="{F043F3C7-7CCD-4AC7-B81F-8D9C04D693EB}"/>
    </a:ext>
  </a:extLst>
</a:theme>
</file>

<file path=ppt/theme/theme9.xml><?xml version="1.0" encoding="utf-8"?>
<a:theme xmlns:a="http://schemas.openxmlformats.org/drawingml/2006/main" name="1_DIVIDER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69A6322F-0A8E-417E-9488-2E98B0B9BEB3}" vid="{BCCC2EA0-F7F3-4CE2-B348-010FCD52671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C2F538DF953544BE588D4A2D8D92E4" ma:contentTypeVersion="18" ma:contentTypeDescription="Create a new document." ma:contentTypeScope="" ma:versionID="e1b9488c4bc84aaa7e266d41fdc84a5f">
  <xsd:schema xmlns:xsd="http://www.w3.org/2001/XMLSchema" xmlns:xs="http://www.w3.org/2001/XMLSchema" xmlns:p="http://schemas.microsoft.com/office/2006/metadata/properties" xmlns:ns2="157f6218-16be-4a72-967b-322df22975ba" xmlns:ns3="7c270565-0fa2-445b-b47d-d7fa3f35827b" targetNamespace="http://schemas.microsoft.com/office/2006/metadata/properties" ma:root="true" ma:fieldsID="852c093b3edfbbb239e2eea79819634c" ns2:_="" ns3:_="">
    <xsd:import namespace="157f6218-16be-4a72-967b-322df22975ba"/>
    <xsd:import namespace="7c270565-0fa2-445b-b47d-d7fa3f3582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f6218-16be-4a72-967b-322df2297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92e9e-2e73-4762-aa80-a066c8c063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270565-0fa2-445b-b47d-d7fa3f3582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a5d57d-dc6e-4e66-8dec-55258eba80d9}" ma:internalName="TaxCatchAll" ma:showField="CatchAllData" ma:web="7c270565-0fa2-445b-b47d-d7fa3f3582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57f6218-16be-4a72-967b-322df22975ba">
      <Terms xmlns="http://schemas.microsoft.com/office/infopath/2007/PartnerControls"/>
    </lcf76f155ced4ddcb4097134ff3c332f>
    <TaxCatchAll xmlns="7c270565-0fa2-445b-b47d-d7fa3f35827b" xsi:nil="true"/>
  </documentManagement>
</p:properties>
</file>

<file path=customXml/itemProps1.xml><?xml version="1.0" encoding="utf-8"?>
<ds:datastoreItem xmlns:ds="http://schemas.openxmlformats.org/officeDocument/2006/customXml" ds:itemID="{C5E6646A-354F-4598-9846-8A875F32BA7D}">
  <ds:schemaRefs>
    <ds:schemaRef ds:uri="157f6218-16be-4a72-967b-322df22975ba"/>
    <ds:schemaRef ds:uri="7c270565-0fa2-445b-b47d-d7fa3f3582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56E3E58C-5E8A-4781-9921-C2B23BC09EB2}">
  <ds:schemaRefs>
    <ds:schemaRef ds:uri="http://schemas.microsoft.com/sharepoint/v3/contenttype/forms"/>
  </ds:schemaRefs>
</ds:datastoreItem>
</file>

<file path=customXml/itemProps3.xml><?xml version="1.0" encoding="utf-8"?>
<ds:datastoreItem xmlns:ds="http://schemas.openxmlformats.org/officeDocument/2006/customXml" ds:itemID="{C9C0BFDF-D948-4F4A-854E-477525F57792}">
  <ds:schemaRefs>
    <ds:schemaRef ds:uri="http://www.w3.org/XML/1998/namespace"/>
    <ds:schemaRef ds:uri="http://purl.org/dc/terms/"/>
    <ds:schemaRef ds:uri="http://purl.org/dc/elements/1.1/"/>
    <ds:schemaRef ds:uri="157f6218-16be-4a72-967b-322df22975ba"/>
    <ds:schemaRef ds:uri="7c270565-0fa2-445b-b47d-d7fa3f35827b"/>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Metadata/LabelInfo.xml><?xml version="1.0" encoding="utf-8"?>
<clbl:labelList xmlns:clbl="http://schemas.microsoft.com/office/2020/mipLabelMetadata">
  <clbl:label id="{20c3e903-cc4d-4c8e-b321-47d79a2f3469}" enabled="1" method="Privileged" siteId="{382fb8b0-4dc3-4107-80bd-3595b2432fae}" removed="0"/>
</clbl:labelList>
</file>

<file path=docProps/app.xml><?xml version="1.0" encoding="utf-8"?>
<Properties xmlns="http://schemas.openxmlformats.org/officeDocument/2006/extended-properties" xmlns:vt="http://schemas.openxmlformats.org/officeDocument/2006/docPropsVTypes">
  <Template>NCSLTemplate_Gold_50thAnniversary</Template>
  <TotalTime>2838</TotalTime>
  <Words>1382</Words>
  <Application>Microsoft Macintosh PowerPoint</Application>
  <PresentationFormat>Widescreen</PresentationFormat>
  <Paragraphs>188</Paragraphs>
  <Slides>9</Slides>
  <Notes>8</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9</vt:i4>
      </vt:variant>
    </vt:vector>
  </HeadingPairs>
  <TitlesOfParts>
    <vt:vector size="26" baseType="lpstr">
      <vt:lpstr>Aptos</vt:lpstr>
      <vt:lpstr>Arial</vt:lpstr>
      <vt:lpstr>Calibri</vt:lpstr>
      <vt:lpstr>Cambria</vt:lpstr>
      <vt:lpstr>Poppins</vt:lpstr>
      <vt:lpstr>Times New Roman</vt:lpstr>
      <vt:lpstr>Instructional Slides</vt:lpstr>
      <vt:lpstr>TITLE SLIDES</vt:lpstr>
      <vt:lpstr>DIVIDER SLIDES</vt:lpstr>
      <vt:lpstr>CONTENT SLIDES</vt:lpstr>
      <vt:lpstr>CONTENT SLIDES_SECTIONS</vt:lpstr>
      <vt:lpstr>SPECIAL SLIDES</vt:lpstr>
      <vt:lpstr>PreCreated Slides</vt:lpstr>
      <vt:lpstr>1_PreCreated Slides</vt:lpstr>
      <vt:lpstr>1_DIVIDER SLIDES</vt:lpstr>
      <vt:lpstr>Custom Design</vt:lpstr>
      <vt:lpstr>1_TITLE SLIDES</vt:lpstr>
      <vt:lpstr>Medicaid &amp; HR 1</vt:lpstr>
      <vt:lpstr>Medicaid on your mind?</vt:lpstr>
      <vt:lpstr>TAKEAWAYS</vt:lpstr>
      <vt:lpstr>Takeaways, cont.</vt:lpstr>
      <vt:lpstr>Primary Provisions </vt:lpstr>
      <vt:lpstr>Timing</vt:lpstr>
      <vt:lpstr>Key Questions</vt:lpstr>
      <vt:lpstr>Key Question</vt:lpstr>
      <vt:lpstr>Kathryn Costanza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Jo Hill</dc:creator>
  <cp:lastModifiedBy>Michael Peterson</cp:lastModifiedBy>
  <cp:revision>7</cp:revision>
  <dcterms:created xsi:type="dcterms:W3CDTF">2025-02-11T17:25:02Z</dcterms:created>
  <dcterms:modified xsi:type="dcterms:W3CDTF">2025-09-22T20:58:09Z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0x01010030C2F538DF953544BE588D4A2D8D92E4</vt:lpwstr>
  </property>
  <property fmtid="{D5CDD505-2E9C-101B-9397-08002B2CF9AE}" pid="3" name="MediaServiceImageTags">
    <vt:lpwstr/>
  </property>
  <property fmtid="{D5CDD505-2E9C-101B-9397-08002B2CF9AE}" pid="4" name="ClassificationContentMarkingFooterText">
    <vt:lpwstr>This document may content sensitive content. Please be cautious when sharing.</vt:lpwstr>
  </property>
  <property fmtid="{D5CDD505-2E9C-101B-9397-08002B2CF9AE}" pid="5" name="ClassificationContentMarkingFooterLocations">
    <vt:lpwstr>Instructional Slides:3\TITLE SLIDES:4\DIVIDER SLIDES:4\CONTENT SLIDES:4\CONTENT SLIDES_SECTIONS:4\SPECIAL SLIDES:4\TEAM SLIDES:4\COLUMNED SLIDES:4\END SLIDES:4\PreCreated Slides:4\1_DIVIDER SLIDES:4\1_CONTENT SLIDES:4</vt:lpwstr>
  </property>
</Properties>
</file>