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notesMasterIdLst>
    <p:notesMasterId r:id="rId19"/>
  </p:notesMasterIdLst>
  <p:sldIdLst>
    <p:sldId id="256" r:id="rId3"/>
    <p:sldId id="258" r:id="rId4"/>
    <p:sldId id="397" r:id="rId5"/>
    <p:sldId id="260" r:id="rId6"/>
    <p:sldId id="394" r:id="rId7"/>
    <p:sldId id="396" r:id="rId8"/>
    <p:sldId id="416" r:id="rId9"/>
    <p:sldId id="424" r:id="rId10"/>
    <p:sldId id="410" r:id="rId11"/>
    <p:sldId id="363" r:id="rId12"/>
    <p:sldId id="415" r:id="rId13"/>
    <p:sldId id="421" r:id="rId14"/>
    <p:sldId id="273" r:id="rId15"/>
    <p:sldId id="413" r:id="rId16"/>
    <p:sldId id="414" r:id="rId17"/>
    <p:sldId id="42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48001-B63D-B20D-06CF-7C59B39BAF16}" name="Ey, Dawn" initials="" userId="S::Dawn.Ey@ul.org::44967248-40c2-4a71-a783-05a5d354216b" providerId="AD"/>
  <p188:author id="{FDF21B2E-8B45-783B-1644-0B52E275C922}" name="Alkonis, Derek" initials="DA" userId="S::Derek.Alkonis@ul.org::0c929543-33ff-42cf-8b3d-c740b10ce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2BA26-F13F-4C41-83E4-98562FEDB9A0}" v="22" dt="2025-09-05T16:31:24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Gross" userId="83841ae3-a4e3-40f1-83b8-c98d3a2cbfab" providerId="ADAL" clId="{66835984-44DE-5E09-B39B-D72037EC41F4}"/>
    <pc:docChg chg="undo custSel addSld delSld modSld sldOrd">
      <pc:chgData name="Matt Gross" userId="83841ae3-a4e3-40f1-83b8-c98d3a2cbfab" providerId="ADAL" clId="{66835984-44DE-5E09-B39B-D72037EC41F4}" dt="2025-09-05T16:31:41.709" v="14" actId="2696"/>
      <pc:docMkLst>
        <pc:docMk/>
      </pc:docMkLst>
      <pc:sldChg chg="modSp mod">
        <pc:chgData name="Matt Gross" userId="83841ae3-a4e3-40f1-83b8-c98d3a2cbfab" providerId="ADAL" clId="{66835984-44DE-5E09-B39B-D72037EC41F4}" dt="2025-09-05T16:29:25.309" v="2" actId="113"/>
        <pc:sldMkLst>
          <pc:docMk/>
          <pc:sldMk cId="3940096518" sldId="268"/>
        </pc:sldMkLst>
        <pc:spChg chg="mod">
          <ac:chgData name="Matt Gross" userId="83841ae3-a4e3-40f1-83b8-c98d3a2cbfab" providerId="ADAL" clId="{66835984-44DE-5E09-B39B-D72037EC41F4}" dt="2025-09-05T16:29:25.309" v="2" actId="113"/>
          <ac:spMkLst>
            <pc:docMk/>
            <pc:sldMk cId="3940096518" sldId="268"/>
            <ac:spMk id="4" creationId="{D27FCD96-A3D6-7EC2-A66E-EBD84F767288}"/>
          </ac:spMkLst>
        </pc:spChg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953985466" sldId="272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424349996" sldId="275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626771214" sldId="280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208071251" sldId="282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6732491" sldId="289"/>
        </pc:sldMkLst>
      </pc:sldChg>
      <pc:sldChg chg="modSp add del mod">
        <pc:chgData name="Matt Gross" userId="83841ae3-a4e3-40f1-83b8-c98d3a2cbfab" providerId="ADAL" clId="{66835984-44DE-5E09-B39B-D72037EC41F4}" dt="2025-09-05T16:31:24.764" v="13"/>
        <pc:sldMkLst>
          <pc:docMk/>
          <pc:sldMk cId="1699320968" sldId="291"/>
        </pc:sldMkLst>
        <pc:spChg chg="mod">
          <ac:chgData name="Matt Gross" userId="83841ae3-a4e3-40f1-83b8-c98d3a2cbfab" providerId="ADAL" clId="{66835984-44DE-5E09-B39B-D72037EC41F4}" dt="2025-09-05T16:31:24.707" v="12"/>
          <ac:spMkLst>
            <pc:docMk/>
            <pc:sldMk cId="1699320968" sldId="291"/>
            <ac:spMk id="10" creationId="{B6301623-3601-CD7B-738C-88329C9940C4}"/>
          </ac:spMkLst>
        </pc:spChg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837325544" sldId="299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491850944" sldId="302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809184369" sldId="304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027621137" sldId="309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525959309" sldId="312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530554435" sldId="325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434076680" sldId="326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037666068" sldId="330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594506463" sldId="331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594043255" sldId="332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956228678" sldId="333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792952199" sldId="337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901069921" sldId="338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939333968" sldId="339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853375559" sldId="340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4050485595" sldId="341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4025828123" sldId="343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838546215" sldId="347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46432202" sldId="348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402564736" sldId="350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667822688" sldId="351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884091901" sldId="353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288286983" sldId="354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822226223" sldId="355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1093514590" sldId="356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694134269" sldId="365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360358183" sldId="369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4000146151" sldId="372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251657141" sldId="377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255301503" sldId="385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345234989" sldId="388"/>
        </pc:sldMkLst>
      </pc:sldChg>
      <pc:sldChg chg="add del">
        <pc:chgData name="Matt Gross" userId="83841ae3-a4e3-40f1-83b8-c98d3a2cbfab" providerId="ADAL" clId="{66835984-44DE-5E09-B39B-D72037EC41F4}" dt="2025-09-05T16:31:41.709" v="14" actId="2696"/>
        <pc:sldMkLst>
          <pc:docMk/>
          <pc:sldMk cId="94504685" sldId="432"/>
        </pc:sldMkLst>
      </pc:sldChg>
      <pc:sldChg chg="add del setBg">
        <pc:chgData name="Matt Gross" userId="83841ae3-a4e3-40f1-83b8-c98d3a2cbfab" providerId="ADAL" clId="{66835984-44DE-5E09-B39B-D72037EC41F4}" dt="2025-09-05T16:29:53.202" v="4"/>
        <pc:sldMkLst>
          <pc:docMk/>
          <pc:sldMk cId="1678320660" sldId="432"/>
        </pc:sldMkLst>
      </pc:sldChg>
      <pc:sldChg chg="add del">
        <pc:chgData name="Matt Gross" userId="83841ae3-a4e3-40f1-83b8-c98d3a2cbfab" providerId="ADAL" clId="{66835984-44DE-5E09-B39B-D72037EC41F4}" dt="2025-09-05T16:31:24.707" v="12"/>
        <pc:sldMkLst>
          <pc:docMk/>
          <pc:sldMk cId="1848931195" sldId="432"/>
        </pc:sldMkLst>
      </pc:sldChg>
      <pc:sldChg chg="add del ord">
        <pc:chgData name="Matt Gross" userId="83841ae3-a4e3-40f1-83b8-c98d3a2cbfab" providerId="ADAL" clId="{66835984-44DE-5E09-B39B-D72037EC41F4}" dt="2025-09-05T16:30:19.039" v="8" actId="2696"/>
        <pc:sldMkLst>
          <pc:docMk/>
          <pc:sldMk cId="3707333541" sldId="432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428929672" sldId="433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002717520" sldId="2139118234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399952322" sldId="2139118237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967323063" sldId="2139118238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412443450" sldId="2139118239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2729388584" sldId="2139118240"/>
        </pc:sldMkLst>
      </pc:sldChg>
      <pc:sldChg chg="add del">
        <pc:chgData name="Matt Gross" userId="83841ae3-a4e3-40f1-83b8-c98d3a2cbfab" providerId="ADAL" clId="{66835984-44DE-5E09-B39B-D72037EC41F4}" dt="2025-09-05T16:31:24.764" v="13"/>
        <pc:sldMkLst>
          <pc:docMk/>
          <pc:sldMk cId="380112990" sldId="2139118241"/>
        </pc:sldMkLst>
      </pc:sldChg>
      <pc:sldChg chg="add del setBg">
        <pc:chgData name="Matt Gross" userId="83841ae3-a4e3-40f1-83b8-c98d3a2cbfab" providerId="ADAL" clId="{66835984-44DE-5E09-B39B-D72037EC41F4}" dt="2025-09-05T16:31:24.764" v="13"/>
        <pc:sldMkLst>
          <pc:docMk/>
          <pc:sldMk cId="3707333541" sldId="2139118242"/>
        </pc:sldMkLst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hyperlink" Target="https://www.tasnimnews.com/en/news/2018/10/27/1862726/official-announces-100-fold-increase-in-iran-s-non-oil-exports-in-40-years" TargetMode="External"/><Relationship Id="rId1" Type="http://schemas.openxmlformats.org/officeDocument/2006/relationships/image" Target="../media/image45.jpeg"/><Relationship Id="rId6" Type="http://schemas.openxmlformats.org/officeDocument/2006/relationships/hyperlink" Target="https://pixabay.com/en/communicate-communication-conference-2028004/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hyperlink" Target="https://www.tasnimnews.com/en/news/2018/10/27/1862726/official-announces-100-fold-increase-in-iran-s-non-oil-exports-in-40-years" TargetMode="External"/><Relationship Id="rId1" Type="http://schemas.openxmlformats.org/officeDocument/2006/relationships/image" Target="../media/image45.jpeg"/><Relationship Id="rId6" Type="http://schemas.openxmlformats.org/officeDocument/2006/relationships/hyperlink" Target="https://pixabay.com/en/communicate-communication-conference-2028004/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B19D7-AACD-4CC3-A25C-B71BDEFA14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14A05D-71CB-4180-84D7-9BAFC29D9BCF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Negotiating tool</a:t>
          </a:r>
        </a:p>
      </dgm:t>
    </dgm:pt>
    <dgm:pt modelId="{EDFE82D1-6D1B-4CF3-8D32-F3488C55739B}" type="parTrans" cxnId="{7F451509-7617-46D8-A220-8CBEE8204F36}">
      <dgm:prSet/>
      <dgm:spPr/>
      <dgm:t>
        <a:bodyPr/>
        <a:lstStyle/>
        <a:p>
          <a:endParaRPr lang="en-US"/>
        </a:p>
      </dgm:t>
    </dgm:pt>
    <dgm:pt modelId="{622F5690-3329-4A8F-AD9C-467577CE31BF}" type="sibTrans" cxnId="{7F451509-7617-46D8-A220-8CBEE8204F36}">
      <dgm:prSet/>
      <dgm:spPr/>
      <dgm:t>
        <a:bodyPr/>
        <a:lstStyle/>
        <a:p>
          <a:endParaRPr lang="en-US"/>
        </a:p>
      </dgm:t>
    </dgm:pt>
    <dgm:pt modelId="{FDC9C281-3B6F-45D3-8232-B2D39A79BE92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Protect US businesses</a:t>
          </a:r>
        </a:p>
      </dgm:t>
    </dgm:pt>
    <dgm:pt modelId="{9FEED441-3297-47D8-97B3-E0102A5F61D4}" type="parTrans" cxnId="{0224E24E-B4D0-4DA0-8C7F-180729EF81E2}">
      <dgm:prSet/>
      <dgm:spPr/>
      <dgm:t>
        <a:bodyPr/>
        <a:lstStyle/>
        <a:p>
          <a:endParaRPr lang="en-US"/>
        </a:p>
      </dgm:t>
    </dgm:pt>
    <dgm:pt modelId="{40372129-219A-4187-B7E7-127375D4B782}" type="sibTrans" cxnId="{0224E24E-B4D0-4DA0-8C7F-180729EF81E2}">
      <dgm:prSet/>
      <dgm:spPr/>
      <dgm:t>
        <a:bodyPr/>
        <a:lstStyle/>
        <a:p>
          <a:endParaRPr lang="en-US"/>
        </a:p>
      </dgm:t>
    </dgm:pt>
    <dgm:pt modelId="{0DBF2539-A43E-470A-9343-9B0FB378CC49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Raise revenue</a:t>
          </a:r>
        </a:p>
      </dgm:t>
    </dgm:pt>
    <dgm:pt modelId="{3165AD8B-96A0-47AB-8B8C-87A5CA2A8A5A}" type="parTrans" cxnId="{0383D4F2-1DE3-4CFA-B57C-1D0DB4AF71A1}">
      <dgm:prSet/>
      <dgm:spPr/>
      <dgm:t>
        <a:bodyPr/>
        <a:lstStyle/>
        <a:p>
          <a:endParaRPr lang="en-US"/>
        </a:p>
      </dgm:t>
    </dgm:pt>
    <dgm:pt modelId="{E61DABBE-FC57-4E0D-B900-15AD4F77F72C}" type="sibTrans" cxnId="{0383D4F2-1DE3-4CFA-B57C-1D0DB4AF71A1}">
      <dgm:prSet/>
      <dgm:spPr/>
      <dgm:t>
        <a:bodyPr/>
        <a:lstStyle/>
        <a:p>
          <a:endParaRPr lang="en-US"/>
        </a:p>
      </dgm:t>
    </dgm:pt>
    <dgm:pt modelId="{95368CBD-11A8-49D6-BF9C-D1782185FE0B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Reshore jobs</a:t>
          </a:r>
        </a:p>
      </dgm:t>
    </dgm:pt>
    <dgm:pt modelId="{CDD40388-FB5F-4C92-9E7E-CCCDA597BC27}" type="parTrans" cxnId="{E455D7AC-60C9-4E7C-83C7-735431696275}">
      <dgm:prSet/>
      <dgm:spPr/>
      <dgm:t>
        <a:bodyPr/>
        <a:lstStyle/>
        <a:p>
          <a:endParaRPr lang="en-US"/>
        </a:p>
      </dgm:t>
    </dgm:pt>
    <dgm:pt modelId="{B74908BA-377C-4D5C-89F0-F375568B2CDC}" type="sibTrans" cxnId="{E455D7AC-60C9-4E7C-83C7-735431696275}">
      <dgm:prSet/>
      <dgm:spPr/>
      <dgm:t>
        <a:bodyPr/>
        <a:lstStyle/>
        <a:p>
          <a:endParaRPr lang="en-US"/>
        </a:p>
      </dgm:t>
    </dgm:pt>
    <dgm:pt modelId="{AB148F91-42ED-4386-A3F8-077A82C62E7B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Address US trade deficit</a:t>
          </a:r>
        </a:p>
      </dgm:t>
    </dgm:pt>
    <dgm:pt modelId="{97CFEA54-6723-4458-A73F-DE9E56F4CEC2}" type="parTrans" cxnId="{F602EC9F-097C-4538-A0CB-560207D53933}">
      <dgm:prSet/>
      <dgm:spPr/>
      <dgm:t>
        <a:bodyPr/>
        <a:lstStyle/>
        <a:p>
          <a:endParaRPr lang="en-US"/>
        </a:p>
      </dgm:t>
    </dgm:pt>
    <dgm:pt modelId="{4689F284-E736-4844-B951-1294F2C25B42}" type="sibTrans" cxnId="{F602EC9F-097C-4538-A0CB-560207D53933}">
      <dgm:prSet/>
      <dgm:spPr/>
      <dgm:t>
        <a:bodyPr/>
        <a:lstStyle/>
        <a:p>
          <a:endParaRPr lang="en-US"/>
        </a:p>
      </dgm:t>
    </dgm:pt>
    <dgm:pt modelId="{DDB5C985-5091-4066-A4FA-A416180663AD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Safeguard national security and supply chains</a:t>
          </a:r>
        </a:p>
      </dgm:t>
    </dgm:pt>
    <dgm:pt modelId="{37E28A2C-444B-4404-AF60-D3B2819F0E16}" type="parTrans" cxnId="{8E9070A3-AB68-4E21-B817-5001BBB73066}">
      <dgm:prSet/>
      <dgm:spPr/>
      <dgm:t>
        <a:bodyPr/>
        <a:lstStyle/>
        <a:p>
          <a:endParaRPr lang="en-US"/>
        </a:p>
      </dgm:t>
    </dgm:pt>
    <dgm:pt modelId="{F0084DD9-4ED9-40CF-A058-0848972A3E00}" type="sibTrans" cxnId="{8E9070A3-AB68-4E21-B817-5001BBB73066}">
      <dgm:prSet/>
      <dgm:spPr/>
      <dgm:t>
        <a:bodyPr/>
        <a:lstStyle/>
        <a:p>
          <a:endParaRPr lang="en-US"/>
        </a:p>
      </dgm:t>
    </dgm:pt>
    <dgm:pt modelId="{B2F7736E-3A24-4D2B-9286-3938A6F57DEC}" type="pres">
      <dgm:prSet presAssocID="{4ACB19D7-AACD-4CC3-A25C-B71BDEFA147C}" presName="Name0" presStyleCnt="0">
        <dgm:presLayoutVars>
          <dgm:chMax val="7"/>
          <dgm:chPref val="7"/>
          <dgm:dir/>
        </dgm:presLayoutVars>
      </dgm:prSet>
      <dgm:spPr/>
    </dgm:pt>
    <dgm:pt modelId="{969B70DE-8FE5-4743-A5F1-B634E4535DBE}" type="pres">
      <dgm:prSet presAssocID="{4ACB19D7-AACD-4CC3-A25C-B71BDEFA147C}" presName="Name1" presStyleCnt="0"/>
      <dgm:spPr/>
    </dgm:pt>
    <dgm:pt modelId="{1A9942BA-4009-4994-AFAC-7A01AAE474D3}" type="pres">
      <dgm:prSet presAssocID="{4ACB19D7-AACD-4CC3-A25C-B71BDEFA147C}" presName="cycle" presStyleCnt="0"/>
      <dgm:spPr/>
    </dgm:pt>
    <dgm:pt modelId="{FB5DFC50-33DC-45C5-9B87-A7D94341B2D1}" type="pres">
      <dgm:prSet presAssocID="{4ACB19D7-AACD-4CC3-A25C-B71BDEFA147C}" presName="srcNode" presStyleLbl="node1" presStyleIdx="0" presStyleCnt="6"/>
      <dgm:spPr/>
    </dgm:pt>
    <dgm:pt modelId="{420BD2FA-FEF8-485F-991D-6D5DBB5C3EB0}" type="pres">
      <dgm:prSet presAssocID="{4ACB19D7-AACD-4CC3-A25C-B71BDEFA147C}" presName="conn" presStyleLbl="parChTrans1D2" presStyleIdx="0" presStyleCnt="1"/>
      <dgm:spPr/>
    </dgm:pt>
    <dgm:pt modelId="{ACAB0C4C-B080-4A09-8C0F-FF7A4EEE63E7}" type="pres">
      <dgm:prSet presAssocID="{4ACB19D7-AACD-4CC3-A25C-B71BDEFA147C}" presName="extraNode" presStyleLbl="node1" presStyleIdx="0" presStyleCnt="6"/>
      <dgm:spPr/>
    </dgm:pt>
    <dgm:pt modelId="{63454002-45BB-41E8-8F62-F304AF7B8293}" type="pres">
      <dgm:prSet presAssocID="{4ACB19D7-AACD-4CC3-A25C-B71BDEFA147C}" presName="dstNode" presStyleLbl="node1" presStyleIdx="0" presStyleCnt="6"/>
      <dgm:spPr/>
    </dgm:pt>
    <dgm:pt modelId="{617C75D1-7744-4CBE-BBFB-1D10C14346F3}" type="pres">
      <dgm:prSet presAssocID="{AB148F91-42ED-4386-A3F8-077A82C62E7B}" presName="text_1" presStyleLbl="node1" presStyleIdx="0" presStyleCnt="6">
        <dgm:presLayoutVars>
          <dgm:bulletEnabled val="1"/>
        </dgm:presLayoutVars>
      </dgm:prSet>
      <dgm:spPr/>
    </dgm:pt>
    <dgm:pt modelId="{055F2214-2E47-410F-8DC6-5CE64342AAA1}" type="pres">
      <dgm:prSet presAssocID="{AB148F91-42ED-4386-A3F8-077A82C62E7B}" presName="accent_1" presStyleCnt="0"/>
      <dgm:spPr/>
    </dgm:pt>
    <dgm:pt modelId="{007BF9EE-685B-48FC-9A8B-37AE04E6C144}" type="pres">
      <dgm:prSet presAssocID="{AB148F91-42ED-4386-A3F8-077A82C62E7B}" presName="accentRepeatNode" presStyleLbl="solidFgAcc1" presStyleIdx="0" presStyleCnt="6" custLinFactNeighborX="-2514" custLinFactNeighborY="1377"/>
      <dgm:spPr>
        <a:solidFill>
          <a:schemeClr val="accent1">
            <a:lumMod val="20000"/>
            <a:lumOff val="80000"/>
          </a:schemeClr>
        </a:solidFill>
      </dgm:spPr>
    </dgm:pt>
    <dgm:pt modelId="{D15AF7D4-E9D7-4F01-B292-488B31293DD8}" type="pres">
      <dgm:prSet presAssocID="{F914A05D-71CB-4180-84D7-9BAFC29D9BCF}" presName="text_2" presStyleLbl="node1" presStyleIdx="1" presStyleCnt="6">
        <dgm:presLayoutVars>
          <dgm:bulletEnabled val="1"/>
        </dgm:presLayoutVars>
      </dgm:prSet>
      <dgm:spPr/>
    </dgm:pt>
    <dgm:pt modelId="{7865FF4F-487F-4D17-8B1D-A81216F4BBE9}" type="pres">
      <dgm:prSet presAssocID="{F914A05D-71CB-4180-84D7-9BAFC29D9BCF}" presName="accent_2" presStyleCnt="0"/>
      <dgm:spPr/>
    </dgm:pt>
    <dgm:pt modelId="{185699F6-A11A-43E4-8A53-FA4BE1D553C6}" type="pres">
      <dgm:prSet presAssocID="{F914A05D-71CB-4180-84D7-9BAFC29D9BCF}" presName="accentRepeatNode" presStyleLbl="solidFgAcc1" presStyleIdx="1" presStyleCnt="6" custLinFactNeighborY="5094"/>
      <dgm:spPr>
        <a:solidFill>
          <a:schemeClr val="accent1">
            <a:lumMod val="40000"/>
            <a:lumOff val="60000"/>
          </a:schemeClr>
        </a:solidFill>
      </dgm:spPr>
    </dgm:pt>
    <dgm:pt modelId="{C7F4B496-69AE-4C51-8D54-B00272F8AF4E}" type="pres">
      <dgm:prSet presAssocID="{FDC9C281-3B6F-45D3-8232-B2D39A79BE92}" presName="text_3" presStyleLbl="node1" presStyleIdx="2" presStyleCnt="6">
        <dgm:presLayoutVars>
          <dgm:bulletEnabled val="1"/>
        </dgm:presLayoutVars>
      </dgm:prSet>
      <dgm:spPr/>
    </dgm:pt>
    <dgm:pt modelId="{5EE00834-0406-4D58-83FE-D0E22F2F4E56}" type="pres">
      <dgm:prSet presAssocID="{FDC9C281-3B6F-45D3-8232-B2D39A79BE92}" presName="accent_3" presStyleCnt="0"/>
      <dgm:spPr/>
    </dgm:pt>
    <dgm:pt modelId="{47082525-9DC6-49CD-98A1-368D72AAB0A2}" type="pres">
      <dgm:prSet presAssocID="{FDC9C281-3B6F-45D3-8232-B2D39A79BE92}" presName="accentRepeatNode" presStyleLbl="solidFgAcc1" presStyleIdx="2" presStyleCnt="6"/>
      <dgm:spPr>
        <a:solidFill>
          <a:schemeClr val="accent1">
            <a:lumMod val="60000"/>
            <a:lumOff val="40000"/>
          </a:schemeClr>
        </a:solidFill>
      </dgm:spPr>
    </dgm:pt>
    <dgm:pt modelId="{B02A6EB0-FECE-4D92-91CF-65A77856F627}" type="pres">
      <dgm:prSet presAssocID="{95368CBD-11A8-49D6-BF9C-D1782185FE0B}" presName="text_4" presStyleLbl="node1" presStyleIdx="3" presStyleCnt="6">
        <dgm:presLayoutVars>
          <dgm:bulletEnabled val="1"/>
        </dgm:presLayoutVars>
      </dgm:prSet>
      <dgm:spPr/>
    </dgm:pt>
    <dgm:pt modelId="{8AD2997E-E425-445F-87D3-A4A146405482}" type="pres">
      <dgm:prSet presAssocID="{95368CBD-11A8-49D6-BF9C-D1782185FE0B}" presName="accent_4" presStyleCnt="0"/>
      <dgm:spPr/>
    </dgm:pt>
    <dgm:pt modelId="{783EB8A2-0431-4D50-AAE9-B01B4BC5B6B1}" type="pres">
      <dgm:prSet presAssocID="{95368CBD-11A8-49D6-BF9C-D1782185FE0B}" presName="accentRepeatNode" presStyleLbl="solidFgAcc1" presStyleIdx="3" presStyleCnt="6"/>
      <dgm:spPr>
        <a:solidFill>
          <a:schemeClr val="tx2">
            <a:lumMod val="50000"/>
            <a:lumOff val="50000"/>
          </a:schemeClr>
        </a:solidFill>
      </dgm:spPr>
    </dgm:pt>
    <dgm:pt modelId="{4EF48180-FE12-410F-B54C-96DC78A7E367}" type="pres">
      <dgm:prSet presAssocID="{0DBF2539-A43E-470A-9343-9B0FB378CC49}" presName="text_5" presStyleLbl="node1" presStyleIdx="4" presStyleCnt="6">
        <dgm:presLayoutVars>
          <dgm:bulletEnabled val="1"/>
        </dgm:presLayoutVars>
      </dgm:prSet>
      <dgm:spPr/>
    </dgm:pt>
    <dgm:pt modelId="{14750A1D-B8D1-42F5-A0A6-7F64F5F1DB2C}" type="pres">
      <dgm:prSet presAssocID="{0DBF2539-A43E-470A-9343-9B0FB378CC49}" presName="accent_5" presStyleCnt="0"/>
      <dgm:spPr/>
    </dgm:pt>
    <dgm:pt modelId="{D42290CD-C991-49D2-B8D4-7FB1A577F451}" type="pres">
      <dgm:prSet presAssocID="{0DBF2539-A43E-470A-9343-9B0FB378CC49}" presName="accentRepeatNode" presStyleLbl="solidFgAcc1" presStyleIdx="4" presStyleCnt="6"/>
      <dgm:spPr>
        <a:solidFill>
          <a:schemeClr val="tx2">
            <a:lumMod val="75000"/>
            <a:lumOff val="25000"/>
          </a:schemeClr>
        </a:solidFill>
      </dgm:spPr>
    </dgm:pt>
    <dgm:pt modelId="{CD2F0E64-F949-47F9-8494-DD0AA5D38127}" type="pres">
      <dgm:prSet presAssocID="{DDB5C985-5091-4066-A4FA-A416180663AD}" presName="text_6" presStyleLbl="node1" presStyleIdx="5" presStyleCnt="6">
        <dgm:presLayoutVars>
          <dgm:bulletEnabled val="1"/>
        </dgm:presLayoutVars>
      </dgm:prSet>
      <dgm:spPr/>
    </dgm:pt>
    <dgm:pt modelId="{1016D10B-1CCB-40F6-B809-D86E2E03F1FC}" type="pres">
      <dgm:prSet presAssocID="{DDB5C985-5091-4066-A4FA-A416180663AD}" presName="accent_6" presStyleCnt="0"/>
      <dgm:spPr/>
    </dgm:pt>
    <dgm:pt modelId="{FC1EC489-B9A5-4CC5-B2C6-686FD887C2A9}" type="pres">
      <dgm:prSet presAssocID="{DDB5C985-5091-4066-A4FA-A416180663AD}" presName="accentRepeatNode" presStyleLbl="solidFgAcc1" presStyleIdx="5" presStyleCnt="6"/>
      <dgm:spPr>
        <a:solidFill>
          <a:schemeClr val="tx2">
            <a:lumMod val="90000"/>
            <a:lumOff val="10000"/>
          </a:schemeClr>
        </a:solidFill>
      </dgm:spPr>
    </dgm:pt>
  </dgm:ptLst>
  <dgm:cxnLst>
    <dgm:cxn modelId="{7F451509-7617-46D8-A220-8CBEE8204F36}" srcId="{4ACB19D7-AACD-4CC3-A25C-B71BDEFA147C}" destId="{F914A05D-71CB-4180-84D7-9BAFC29D9BCF}" srcOrd="1" destOrd="0" parTransId="{EDFE82D1-6D1B-4CF3-8D32-F3488C55739B}" sibTransId="{622F5690-3329-4A8F-AD9C-467577CE31BF}"/>
    <dgm:cxn modelId="{5AFA233B-8B1A-4EFD-851E-05314910F91D}" type="presOf" srcId="{0DBF2539-A43E-470A-9343-9B0FB378CC49}" destId="{4EF48180-FE12-410F-B54C-96DC78A7E367}" srcOrd="0" destOrd="0" presId="urn:microsoft.com/office/officeart/2008/layout/VerticalCurvedList"/>
    <dgm:cxn modelId="{63ADCF41-8040-41CC-B945-8F8C03CEE617}" type="presOf" srcId="{AB148F91-42ED-4386-A3F8-077A82C62E7B}" destId="{617C75D1-7744-4CBE-BBFB-1D10C14346F3}" srcOrd="0" destOrd="0" presId="urn:microsoft.com/office/officeart/2008/layout/VerticalCurvedList"/>
    <dgm:cxn modelId="{0224E24E-B4D0-4DA0-8C7F-180729EF81E2}" srcId="{4ACB19D7-AACD-4CC3-A25C-B71BDEFA147C}" destId="{FDC9C281-3B6F-45D3-8232-B2D39A79BE92}" srcOrd="2" destOrd="0" parTransId="{9FEED441-3297-47D8-97B3-E0102A5F61D4}" sibTransId="{40372129-219A-4187-B7E7-127375D4B782}"/>
    <dgm:cxn modelId="{243F3591-58D4-4A97-8C67-A71E554AA2A9}" type="presOf" srcId="{4689F284-E736-4844-B951-1294F2C25B42}" destId="{420BD2FA-FEF8-485F-991D-6D5DBB5C3EB0}" srcOrd="0" destOrd="0" presId="urn:microsoft.com/office/officeart/2008/layout/VerticalCurvedList"/>
    <dgm:cxn modelId="{F602EC9F-097C-4538-A0CB-560207D53933}" srcId="{4ACB19D7-AACD-4CC3-A25C-B71BDEFA147C}" destId="{AB148F91-42ED-4386-A3F8-077A82C62E7B}" srcOrd="0" destOrd="0" parTransId="{97CFEA54-6723-4458-A73F-DE9E56F4CEC2}" sibTransId="{4689F284-E736-4844-B951-1294F2C25B42}"/>
    <dgm:cxn modelId="{8E9070A3-AB68-4E21-B817-5001BBB73066}" srcId="{4ACB19D7-AACD-4CC3-A25C-B71BDEFA147C}" destId="{DDB5C985-5091-4066-A4FA-A416180663AD}" srcOrd="5" destOrd="0" parTransId="{37E28A2C-444B-4404-AF60-D3B2819F0E16}" sibTransId="{F0084DD9-4ED9-40CF-A058-0848972A3E00}"/>
    <dgm:cxn modelId="{E455D7AC-60C9-4E7C-83C7-735431696275}" srcId="{4ACB19D7-AACD-4CC3-A25C-B71BDEFA147C}" destId="{95368CBD-11A8-49D6-BF9C-D1782185FE0B}" srcOrd="3" destOrd="0" parTransId="{CDD40388-FB5F-4C92-9E7E-CCCDA597BC27}" sibTransId="{B74908BA-377C-4D5C-89F0-F375568B2CDC}"/>
    <dgm:cxn modelId="{4D1C12BC-B38C-40BD-8311-A898DDB17F96}" type="presOf" srcId="{F914A05D-71CB-4180-84D7-9BAFC29D9BCF}" destId="{D15AF7D4-E9D7-4F01-B292-488B31293DD8}" srcOrd="0" destOrd="0" presId="urn:microsoft.com/office/officeart/2008/layout/VerticalCurvedList"/>
    <dgm:cxn modelId="{653BE8C4-8AC9-4461-BFAC-3B941827FD7E}" type="presOf" srcId="{4ACB19D7-AACD-4CC3-A25C-B71BDEFA147C}" destId="{B2F7736E-3A24-4D2B-9286-3938A6F57DEC}" srcOrd="0" destOrd="0" presId="urn:microsoft.com/office/officeart/2008/layout/VerticalCurvedList"/>
    <dgm:cxn modelId="{076181CF-3684-4D67-B723-BDEB666FDF9E}" type="presOf" srcId="{95368CBD-11A8-49D6-BF9C-D1782185FE0B}" destId="{B02A6EB0-FECE-4D92-91CF-65A77856F627}" srcOrd="0" destOrd="0" presId="urn:microsoft.com/office/officeart/2008/layout/VerticalCurvedList"/>
    <dgm:cxn modelId="{FECEF4E7-6047-4F31-8003-77BA8B4A1EE0}" type="presOf" srcId="{DDB5C985-5091-4066-A4FA-A416180663AD}" destId="{CD2F0E64-F949-47F9-8494-DD0AA5D38127}" srcOrd="0" destOrd="0" presId="urn:microsoft.com/office/officeart/2008/layout/VerticalCurvedList"/>
    <dgm:cxn modelId="{0383D4F2-1DE3-4CFA-B57C-1D0DB4AF71A1}" srcId="{4ACB19D7-AACD-4CC3-A25C-B71BDEFA147C}" destId="{0DBF2539-A43E-470A-9343-9B0FB378CC49}" srcOrd="4" destOrd="0" parTransId="{3165AD8B-96A0-47AB-8B8C-87A5CA2A8A5A}" sibTransId="{E61DABBE-FC57-4E0D-B900-15AD4F77F72C}"/>
    <dgm:cxn modelId="{E24BF3FC-046B-403C-AFFD-A7521D1FBF74}" type="presOf" srcId="{FDC9C281-3B6F-45D3-8232-B2D39A79BE92}" destId="{C7F4B496-69AE-4C51-8D54-B00272F8AF4E}" srcOrd="0" destOrd="0" presId="urn:microsoft.com/office/officeart/2008/layout/VerticalCurvedList"/>
    <dgm:cxn modelId="{0D2EBB3C-158B-4A9C-B209-B557FBCEC537}" type="presParOf" srcId="{B2F7736E-3A24-4D2B-9286-3938A6F57DEC}" destId="{969B70DE-8FE5-4743-A5F1-B634E4535DBE}" srcOrd="0" destOrd="0" presId="urn:microsoft.com/office/officeart/2008/layout/VerticalCurvedList"/>
    <dgm:cxn modelId="{6012D17E-BECC-482A-AC2A-5011C5E51DC8}" type="presParOf" srcId="{969B70DE-8FE5-4743-A5F1-B634E4535DBE}" destId="{1A9942BA-4009-4994-AFAC-7A01AAE474D3}" srcOrd="0" destOrd="0" presId="urn:microsoft.com/office/officeart/2008/layout/VerticalCurvedList"/>
    <dgm:cxn modelId="{1DA74287-CCE3-43FA-A11E-2A4810063DCD}" type="presParOf" srcId="{1A9942BA-4009-4994-AFAC-7A01AAE474D3}" destId="{FB5DFC50-33DC-45C5-9B87-A7D94341B2D1}" srcOrd="0" destOrd="0" presId="urn:microsoft.com/office/officeart/2008/layout/VerticalCurvedList"/>
    <dgm:cxn modelId="{331AC2DC-AFEB-4522-8DA1-F02C8C7C5042}" type="presParOf" srcId="{1A9942BA-4009-4994-AFAC-7A01AAE474D3}" destId="{420BD2FA-FEF8-485F-991D-6D5DBB5C3EB0}" srcOrd="1" destOrd="0" presId="urn:microsoft.com/office/officeart/2008/layout/VerticalCurvedList"/>
    <dgm:cxn modelId="{071F7E41-A6CA-4FDC-BD88-6927991EA3EF}" type="presParOf" srcId="{1A9942BA-4009-4994-AFAC-7A01AAE474D3}" destId="{ACAB0C4C-B080-4A09-8C0F-FF7A4EEE63E7}" srcOrd="2" destOrd="0" presId="urn:microsoft.com/office/officeart/2008/layout/VerticalCurvedList"/>
    <dgm:cxn modelId="{9A99B182-D304-4781-AEF7-139892E8DFE8}" type="presParOf" srcId="{1A9942BA-4009-4994-AFAC-7A01AAE474D3}" destId="{63454002-45BB-41E8-8F62-F304AF7B8293}" srcOrd="3" destOrd="0" presId="urn:microsoft.com/office/officeart/2008/layout/VerticalCurvedList"/>
    <dgm:cxn modelId="{54AAE20B-DA93-4BD7-A53E-0675C171F71F}" type="presParOf" srcId="{969B70DE-8FE5-4743-A5F1-B634E4535DBE}" destId="{617C75D1-7744-4CBE-BBFB-1D10C14346F3}" srcOrd="1" destOrd="0" presId="urn:microsoft.com/office/officeart/2008/layout/VerticalCurvedList"/>
    <dgm:cxn modelId="{06E0E898-97F9-44E2-A7A9-8CAEBECCD8B6}" type="presParOf" srcId="{969B70DE-8FE5-4743-A5F1-B634E4535DBE}" destId="{055F2214-2E47-410F-8DC6-5CE64342AAA1}" srcOrd="2" destOrd="0" presId="urn:microsoft.com/office/officeart/2008/layout/VerticalCurvedList"/>
    <dgm:cxn modelId="{8EE8B9FD-2D43-40BE-AD43-46A3C250F638}" type="presParOf" srcId="{055F2214-2E47-410F-8DC6-5CE64342AAA1}" destId="{007BF9EE-685B-48FC-9A8B-37AE04E6C144}" srcOrd="0" destOrd="0" presId="urn:microsoft.com/office/officeart/2008/layout/VerticalCurvedList"/>
    <dgm:cxn modelId="{5C9E057E-440E-4408-A607-6FDB59E2B19A}" type="presParOf" srcId="{969B70DE-8FE5-4743-A5F1-B634E4535DBE}" destId="{D15AF7D4-E9D7-4F01-B292-488B31293DD8}" srcOrd="3" destOrd="0" presId="urn:microsoft.com/office/officeart/2008/layout/VerticalCurvedList"/>
    <dgm:cxn modelId="{08E9B831-41C2-4414-B5AE-525056F8AC53}" type="presParOf" srcId="{969B70DE-8FE5-4743-A5F1-B634E4535DBE}" destId="{7865FF4F-487F-4D17-8B1D-A81216F4BBE9}" srcOrd="4" destOrd="0" presId="urn:microsoft.com/office/officeart/2008/layout/VerticalCurvedList"/>
    <dgm:cxn modelId="{7D245F20-B71D-4712-A7CC-101CDB33298E}" type="presParOf" srcId="{7865FF4F-487F-4D17-8B1D-A81216F4BBE9}" destId="{185699F6-A11A-43E4-8A53-FA4BE1D553C6}" srcOrd="0" destOrd="0" presId="urn:microsoft.com/office/officeart/2008/layout/VerticalCurvedList"/>
    <dgm:cxn modelId="{64AA9E0E-3340-45B8-9AC5-FBA840A4372D}" type="presParOf" srcId="{969B70DE-8FE5-4743-A5F1-B634E4535DBE}" destId="{C7F4B496-69AE-4C51-8D54-B00272F8AF4E}" srcOrd="5" destOrd="0" presId="urn:microsoft.com/office/officeart/2008/layout/VerticalCurvedList"/>
    <dgm:cxn modelId="{9E088B77-893A-4D8C-B184-D24703B47990}" type="presParOf" srcId="{969B70DE-8FE5-4743-A5F1-B634E4535DBE}" destId="{5EE00834-0406-4D58-83FE-D0E22F2F4E56}" srcOrd="6" destOrd="0" presId="urn:microsoft.com/office/officeart/2008/layout/VerticalCurvedList"/>
    <dgm:cxn modelId="{E7A9A679-7E47-4EA7-A0AE-780A996C4DF3}" type="presParOf" srcId="{5EE00834-0406-4D58-83FE-D0E22F2F4E56}" destId="{47082525-9DC6-49CD-98A1-368D72AAB0A2}" srcOrd="0" destOrd="0" presId="urn:microsoft.com/office/officeart/2008/layout/VerticalCurvedList"/>
    <dgm:cxn modelId="{76043F60-3D2C-4A5B-990A-33BD632EDCC9}" type="presParOf" srcId="{969B70DE-8FE5-4743-A5F1-B634E4535DBE}" destId="{B02A6EB0-FECE-4D92-91CF-65A77856F627}" srcOrd="7" destOrd="0" presId="urn:microsoft.com/office/officeart/2008/layout/VerticalCurvedList"/>
    <dgm:cxn modelId="{CB0D30B6-3B6A-494E-B049-5FE3C581D8DC}" type="presParOf" srcId="{969B70DE-8FE5-4743-A5F1-B634E4535DBE}" destId="{8AD2997E-E425-445F-87D3-A4A146405482}" srcOrd="8" destOrd="0" presId="urn:microsoft.com/office/officeart/2008/layout/VerticalCurvedList"/>
    <dgm:cxn modelId="{EF8BCB0A-DD63-45DF-B6F0-238460A8F9D7}" type="presParOf" srcId="{8AD2997E-E425-445F-87D3-A4A146405482}" destId="{783EB8A2-0431-4D50-AAE9-B01B4BC5B6B1}" srcOrd="0" destOrd="0" presId="urn:microsoft.com/office/officeart/2008/layout/VerticalCurvedList"/>
    <dgm:cxn modelId="{BA64555A-E8BC-4D12-9A3B-4558A2C8BE4D}" type="presParOf" srcId="{969B70DE-8FE5-4743-A5F1-B634E4535DBE}" destId="{4EF48180-FE12-410F-B54C-96DC78A7E367}" srcOrd="9" destOrd="0" presId="urn:microsoft.com/office/officeart/2008/layout/VerticalCurvedList"/>
    <dgm:cxn modelId="{5A11A777-6DC3-4EB1-97CE-7096FC7393E6}" type="presParOf" srcId="{969B70DE-8FE5-4743-A5F1-B634E4535DBE}" destId="{14750A1D-B8D1-42F5-A0A6-7F64F5F1DB2C}" srcOrd="10" destOrd="0" presId="urn:microsoft.com/office/officeart/2008/layout/VerticalCurvedList"/>
    <dgm:cxn modelId="{F6D8176D-A302-4FDD-90C3-F6363E8516FB}" type="presParOf" srcId="{14750A1D-B8D1-42F5-A0A6-7F64F5F1DB2C}" destId="{D42290CD-C991-49D2-B8D4-7FB1A577F451}" srcOrd="0" destOrd="0" presId="urn:microsoft.com/office/officeart/2008/layout/VerticalCurvedList"/>
    <dgm:cxn modelId="{466696DB-645C-4811-98E1-49DB6818CE56}" type="presParOf" srcId="{969B70DE-8FE5-4743-A5F1-B634E4535DBE}" destId="{CD2F0E64-F949-47F9-8494-DD0AA5D38127}" srcOrd="11" destOrd="0" presId="urn:microsoft.com/office/officeart/2008/layout/VerticalCurvedList"/>
    <dgm:cxn modelId="{98A1E878-EB29-4ED2-8EB3-481204534EAE}" type="presParOf" srcId="{969B70DE-8FE5-4743-A5F1-B634E4535DBE}" destId="{1016D10B-1CCB-40F6-B809-D86E2E03F1FC}" srcOrd="12" destOrd="0" presId="urn:microsoft.com/office/officeart/2008/layout/VerticalCurvedList"/>
    <dgm:cxn modelId="{DBEFB8FF-3037-45EB-9AA2-2ADA2B90725B}" type="presParOf" srcId="{1016D10B-1CCB-40F6-B809-D86E2E03F1FC}" destId="{FC1EC489-B9A5-4CC5-B2C6-686FD887C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14FF87-B55A-4819-86FD-5A0CC63E1E2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F72C1-F110-4EA8-BFAA-147A8475DE32}">
      <dgm:prSet phldrT="[Text]" custT="1"/>
      <dgm:spPr/>
      <dgm:t>
        <a:bodyPr/>
        <a:lstStyle/>
        <a:p>
          <a:r>
            <a:rPr lang="en-US" sz="1200" b="1">
              <a:latin typeface="Cambria" panose="02040503050406030204" pitchFamily="18" charset="0"/>
              <a:ea typeface="Cambria" panose="02040503050406030204" pitchFamily="18" charset="0"/>
            </a:rPr>
            <a:t>New 232 tariffs</a:t>
          </a:r>
        </a:p>
      </dgm:t>
    </dgm:pt>
    <dgm:pt modelId="{2BE74D45-07DB-4351-BEDD-BA29B8FDEAE9}" type="parTrans" cxnId="{2E3F2735-2570-4F78-B94E-6C088C387D26}">
      <dgm:prSet/>
      <dgm:spPr/>
      <dgm:t>
        <a:bodyPr/>
        <a:lstStyle/>
        <a:p>
          <a:endParaRPr lang="en-US"/>
        </a:p>
      </dgm:t>
    </dgm:pt>
    <dgm:pt modelId="{9F43CB87-430D-41E4-B8BA-012D0305F546}" type="sibTrans" cxnId="{2E3F2735-2570-4F78-B94E-6C088C387D26}">
      <dgm:prSet/>
      <dgm:spPr/>
      <dgm:t>
        <a:bodyPr/>
        <a:lstStyle/>
        <a:p>
          <a:endParaRPr lang="en-US"/>
        </a:p>
      </dgm:t>
    </dgm:pt>
    <dgm:pt modelId="{5BFA727D-7BD5-4B42-A60F-B8764AB4CD25}">
      <dgm:prSet phldrT="[Text]" custT="1"/>
      <dgm:spPr/>
      <dgm:t>
        <a:bodyPr/>
        <a:lstStyle/>
        <a:p>
          <a:r>
            <a:rPr lang="en-US" sz="1200" b="1">
              <a:latin typeface="Cambria" panose="02040503050406030204" pitchFamily="18" charset="0"/>
              <a:ea typeface="Cambria" panose="02040503050406030204" pitchFamily="18" charset="0"/>
            </a:rPr>
            <a:t>Tightened domestic content requirements</a:t>
          </a:r>
        </a:p>
      </dgm:t>
    </dgm:pt>
    <dgm:pt modelId="{BE7C7777-D450-49DE-B3E2-AFD712C96CB0}" type="parTrans" cxnId="{6F62F4F8-8E58-410B-AA83-F5B87281990D}">
      <dgm:prSet/>
      <dgm:spPr/>
      <dgm:t>
        <a:bodyPr/>
        <a:lstStyle/>
        <a:p>
          <a:endParaRPr lang="en-US"/>
        </a:p>
      </dgm:t>
    </dgm:pt>
    <dgm:pt modelId="{CA7E7BB1-44CC-4C4C-BE95-63D6BAFF9D8E}" type="sibTrans" cxnId="{6F62F4F8-8E58-410B-AA83-F5B87281990D}">
      <dgm:prSet/>
      <dgm:spPr/>
      <dgm:t>
        <a:bodyPr/>
        <a:lstStyle/>
        <a:p>
          <a:endParaRPr lang="en-US"/>
        </a:p>
      </dgm:t>
    </dgm:pt>
    <dgm:pt modelId="{17A4CBF3-7790-482E-907A-40FA194E6B65}">
      <dgm:prSet phldrT="[Text]" custT="1"/>
      <dgm:spPr/>
      <dgm:t>
        <a:bodyPr/>
        <a:lstStyle/>
        <a:p>
          <a:r>
            <a:rPr lang="en-US" sz="1200" b="1">
              <a:latin typeface="Cambria" panose="02040503050406030204" pitchFamily="18" charset="0"/>
              <a:ea typeface="Cambria" panose="02040503050406030204" pitchFamily="18" charset="0"/>
            </a:rPr>
            <a:t>Tightened ROOs and customs requirements</a:t>
          </a:r>
        </a:p>
      </dgm:t>
    </dgm:pt>
    <dgm:pt modelId="{A6474DAF-2840-4B8E-B3A7-6069B22360A3}" type="parTrans" cxnId="{A0DB07D1-79C9-46B9-89DE-2DA149BE9E55}">
      <dgm:prSet/>
      <dgm:spPr/>
      <dgm:t>
        <a:bodyPr/>
        <a:lstStyle/>
        <a:p>
          <a:endParaRPr lang="en-US"/>
        </a:p>
      </dgm:t>
    </dgm:pt>
    <dgm:pt modelId="{7FC77B1D-89B3-472C-88EE-6E39EDFEBA9C}" type="sibTrans" cxnId="{A0DB07D1-79C9-46B9-89DE-2DA149BE9E55}">
      <dgm:prSet/>
      <dgm:spPr/>
      <dgm:t>
        <a:bodyPr/>
        <a:lstStyle/>
        <a:p>
          <a:endParaRPr lang="en-US"/>
        </a:p>
      </dgm:t>
    </dgm:pt>
    <dgm:pt modelId="{79A9A2EA-0A1C-42A1-9CB4-732AA6399B0F}">
      <dgm:prSet phldrT="[Text]" custT="1"/>
      <dgm:spPr/>
      <dgm:t>
        <a:bodyPr/>
        <a:lstStyle/>
        <a:p>
          <a:r>
            <a:rPr lang="en-US" sz="1200" b="1">
              <a:latin typeface="Cambria" panose="02040503050406030204" pitchFamily="18" charset="0"/>
              <a:ea typeface="Cambria" panose="02040503050406030204" pitchFamily="18" charset="0"/>
            </a:rPr>
            <a:t>Complex exceptions, responding to domestic interests</a:t>
          </a:r>
        </a:p>
      </dgm:t>
    </dgm:pt>
    <dgm:pt modelId="{2561B46F-F450-4DE0-9667-CD2306794F64}" type="parTrans" cxnId="{07552FF1-D2EA-4AF0-8CAF-6A5519651D60}">
      <dgm:prSet/>
      <dgm:spPr/>
      <dgm:t>
        <a:bodyPr/>
        <a:lstStyle/>
        <a:p>
          <a:endParaRPr lang="en-US"/>
        </a:p>
      </dgm:t>
    </dgm:pt>
    <dgm:pt modelId="{DFA5642F-B65B-43B2-AEEF-42C88CDC2E06}" type="sibTrans" cxnId="{07552FF1-D2EA-4AF0-8CAF-6A5519651D60}">
      <dgm:prSet/>
      <dgm:spPr/>
      <dgm:t>
        <a:bodyPr/>
        <a:lstStyle/>
        <a:p>
          <a:endParaRPr lang="en-US"/>
        </a:p>
      </dgm:t>
    </dgm:pt>
    <dgm:pt modelId="{1DB85CA5-1A13-48F2-BCC7-40F06DE9E96B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Other countries replicate US policies</a:t>
          </a:r>
        </a:p>
      </dgm:t>
    </dgm:pt>
    <dgm:pt modelId="{839D9C95-8EBF-4A49-8C89-F9CC40868EBF}" type="parTrans" cxnId="{A26CCC2A-9638-47FD-9E07-6459E0F1C4FA}">
      <dgm:prSet/>
      <dgm:spPr/>
      <dgm:t>
        <a:bodyPr/>
        <a:lstStyle/>
        <a:p>
          <a:endParaRPr lang="en-US"/>
        </a:p>
      </dgm:t>
    </dgm:pt>
    <dgm:pt modelId="{9F8D936E-2FD3-4EBD-9950-D0676209696D}" type="sibTrans" cxnId="{A26CCC2A-9638-47FD-9E07-6459E0F1C4FA}">
      <dgm:prSet/>
      <dgm:spPr/>
      <dgm:t>
        <a:bodyPr/>
        <a:lstStyle/>
        <a:p>
          <a:endParaRPr lang="en-US"/>
        </a:p>
      </dgm:t>
    </dgm:pt>
    <dgm:pt modelId="{8377FD8A-0993-4B2F-AEFF-81C6808AF8A7}">
      <dgm:prSet phldrT="[Text]" custT="1"/>
      <dgm:spPr/>
      <dgm:t>
        <a:bodyPr/>
        <a:lstStyle/>
        <a:p>
          <a:r>
            <a:rPr lang="en-US" sz="1200" b="1">
              <a:latin typeface="Cambria" panose="02040503050406030204" pitchFamily="18" charset="0"/>
              <a:ea typeface="Cambria" panose="02040503050406030204" pitchFamily="18" charset="0"/>
            </a:rPr>
            <a:t>New tariffs for political reasons</a:t>
          </a:r>
        </a:p>
      </dgm:t>
    </dgm:pt>
    <dgm:pt modelId="{3D5C7637-9BA9-401A-9FB6-232E22C03D89}" type="parTrans" cxnId="{447AFD8F-E2A5-4329-8207-5DD0B770533B}">
      <dgm:prSet/>
      <dgm:spPr/>
      <dgm:t>
        <a:bodyPr/>
        <a:lstStyle/>
        <a:p>
          <a:endParaRPr lang="en-US"/>
        </a:p>
      </dgm:t>
    </dgm:pt>
    <dgm:pt modelId="{5A0D9590-FE70-434C-97ED-E7D1FDAAB677}" type="sibTrans" cxnId="{447AFD8F-E2A5-4329-8207-5DD0B770533B}">
      <dgm:prSet/>
      <dgm:spPr/>
      <dgm:t>
        <a:bodyPr/>
        <a:lstStyle/>
        <a:p>
          <a:endParaRPr lang="en-US"/>
        </a:p>
      </dgm:t>
    </dgm:pt>
    <dgm:pt modelId="{BC82BB11-C631-4656-9C6C-5D00B166226A}" type="pres">
      <dgm:prSet presAssocID="{5F14FF87-B55A-4819-86FD-5A0CC63E1E2F}" presName="cycle" presStyleCnt="0">
        <dgm:presLayoutVars>
          <dgm:dir/>
          <dgm:resizeHandles val="exact"/>
        </dgm:presLayoutVars>
      </dgm:prSet>
      <dgm:spPr/>
    </dgm:pt>
    <dgm:pt modelId="{18A00787-267E-4D5E-97A0-C688EA291BFE}" type="pres">
      <dgm:prSet presAssocID="{953F72C1-F110-4EA8-BFAA-147A8475DE32}" presName="node" presStyleLbl="node1" presStyleIdx="0" presStyleCnt="6">
        <dgm:presLayoutVars>
          <dgm:bulletEnabled val="1"/>
        </dgm:presLayoutVars>
      </dgm:prSet>
      <dgm:spPr/>
    </dgm:pt>
    <dgm:pt modelId="{4B62DAF7-7660-488E-BAD8-F8701A106A35}" type="pres">
      <dgm:prSet presAssocID="{953F72C1-F110-4EA8-BFAA-147A8475DE32}" presName="spNode" presStyleCnt="0"/>
      <dgm:spPr/>
    </dgm:pt>
    <dgm:pt modelId="{456EC272-D1AF-43DA-9210-7225A9BF999E}" type="pres">
      <dgm:prSet presAssocID="{9F43CB87-430D-41E4-B8BA-012D0305F546}" presName="sibTrans" presStyleLbl="sibTrans1D1" presStyleIdx="0" presStyleCnt="6"/>
      <dgm:spPr/>
    </dgm:pt>
    <dgm:pt modelId="{A71D3FB6-41DB-4DEE-A051-2AF7F643A86D}" type="pres">
      <dgm:prSet presAssocID="{5BFA727D-7BD5-4B42-A60F-B8764AB4CD25}" presName="node" presStyleLbl="node1" presStyleIdx="1" presStyleCnt="6">
        <dgm:presLayoutVars>
          <dgm:bulletEnabled val="1"/>
        </dgm:presLayoutVars>
      </dgm:prSet>
      <dgm:spPr/>
    </dgm:pt>
    <dgm:pt modelId="{B9F88DA5-611C-4934-BB8B-B7A0EB35F995}" type="pres">
      <dgm:prSet presAssocID="{5BFA727D-7BD5-4B42-A60F-B8764AB4CD25}" presName="spNode" presStyleCnt="0"/>
      <dgm:spPr/>
    </dgm:pt>
    <dgm:pt modelId="{FE159B89-C570-4DDB-A70B-DE90460CE618}" type="pres">
      <dgm:prSet presAssocID="{CA7E7BB1-44CC-4C4C-BE95-63D6BAFF9D8E}" presName="sibTrans" presStyleLbl="sibTrans1D1" presStyleIdx="1" presStyleCnt="6"/>
      <dgm:spPr/>
    </dgm:pt>
    <dgm:pt modelId="{35CCDA8C-CCE9-4E23-8F26-D29226653359}" type="pres">
      <dgm:prSet presAssocID="{17A4CBF3-7790-482E-907A-40FA194E6B65}" presName="node" presStyleLbl="node1" presStyleIdx="2" presStyleCnt="6">
        <dgm:presLayoutVars>
          <dgm:bulletEnabled val="1"/>
        </dgm:presLayoutVars>
      </dgm:prSet>
      <dgm:spPr/>
    </dgm:pt>
    <dgm:pt modelId="{92EF504F-5420-4890-A700-06EAAC61DC0A}" type="pres">
      <dgm:prSet presAssocID="{17A4CBF3-7790-482E-907A-40FA194E6B65}" presName="spNode" presStyleCnt="0"/>
      <dgm:spPr/>
    </dgm:pt>
    <dgm:pt modelId="{2CE72592-46A5-45BC-8710-F97F9AF76456}" type="pres">
      <dgm:prSet presAssocID="{7FC77B1D-89B3-472C-88EE-6E39EDFEBA9C}" presName="sibTrans" presStyleLbl="sibTrans1D1" presStyleIdx="2" presStyleCnt="6"/>
      <dgm:spPr/>
    </dgm:pt>
    <dgm:pt modelId="{6FB21410-D346-4030-B7DC-C3035961141E}" type="pres">
      <dgm:prSet presAssocID="{79A9A2EA-0A1C-42A1-9CB4-732AA6399B0F}" presName="node" presStyleLbl="node1" presStyleIdx="3" presStyleCnt="6">
        <dgm:presLayoutVars>
          <dgm:bulletEnabled val="1"/>
        </dgm:presLayoutVars>
      </dgm:prSet>
      <dgm:spPr/>
    </dgm:pt>
    <dgm:pt modelId="{6C978B19-68C2-4E92-9B41-72794AEBD4CB}" type="pres">
      <dgm:prSet presAssocID="{79A9A2EA-0A1C-42A1-9CB4-732AA6399B0F}" presName="spNode" presStyleCnt="0"/>
      <dgm:spPr/>
    </dgm:pt>
    <dgm:pt modelId="{3EEF0F63-88B5-4C0E-96A5-B5AF04C338DD}" type="pres">
      <dgm:prSet presAssocID="{DFA5642F-B65B-43B2-AEEF-42C88CDC2E06}" presName="sibTrans" presStyleLbl="sibTrans1D1" presStyleIdx="3" presStyleCnt="6"/>
      <dgm:spPr/>
    </dgm:pt>
    <dgm:pt modelId="{7D71705D-84EB-477B-9361-23533F6C8D84}" type="pres">
      <dgm:prSet presAssocID="{1DB85CA5-1A13-48F2-BCC7-40F06DE9E96B}" presName="node" presStyleLbl="node1" presStyleIdx="4" presStyleCnt="6">
        <dgm:presLayoutVars>
          <dgm:bulletEnabled val="1"/>
        </dgm:presLayoutVars>
      </dgm:prSet>
      <dgm:spPr/>
    </dgm:pt>
    <dgm:pt modelId="{A8C0B354-DFC3-4E5A-B586-54407BDE11E1}" type="pres">
      <dgm:prSet presAssocID="{1DB85CA5-1A13-48F2-BCC7-40F06DE9E96B}" presName="spNode" presStyleCnt="0"/>
      <dgm:spPr/>
    </dgm:pt>
    <dgm:pt modelId="{522687C9-8586-4687-B78C-2F4D0E400BF1}" type="pres">
      <dgm:prSet presAssocID="{9F8D936E-2FD3-4EBD-9950-D0676209696D}" presName="sibTrans" presStyleLbl="sibTrans1D1" presStyleIdx="4" presStyleCnt="6"/>
      <dgm:spPr/>
    </dgm:pt>
    <dgm:pt modelId="{4FA123A7-2B4F-4B0D-A909-DE4432A9A4CC}" type="pres">
      <dgm:prSet presAssocID="{8377FD8A-0993-4B2F-AEFF-81C6808AF8A7}" presName="node" presStyleLbl="node1" presStyleIdx="5" presStyleCnt="6">
        <dgm:presLayoutVars>
          <dgm:bulletEnabled val="1"/>
        </dgm:presLayoutVars>
      </dgm:prSet>
      <dgm:spPr/>
    </dgm:pt>
    <dgm:pt modelId="{0F0A8625-F4DD-4BA5-8A98-3D13458C3F88}" type="pres">
      <dgm:prSet presAssocID="{8377FD8A-0993-4B2F-AEFF-81C6808AF8A7}" presName="spNode" presStyleCnt="0"/>
      <dgm:spPr/>
    </dgm:pt>
    <dgm:pt modelId="{795D3B2C-AADE-46E0-9CE0-10FD4B14B911}" type="pres">
      <dgm:prSet presAssocID="{5A0D9590-FE70-434C-97ED-E7D1FDAAB677}" presName="sibTrans" presStyleLbl="sibTrans1D1" presStyleIdx="5" presStyleCnt="6"/>
      <dgm:spPr/>
    </dgm:pt>
  </dgm:ptLst>
  <dgm:cxnLst>
    <dgm:cxn modelId="{37661513-498A-4969-B4D8-833825CA251B}" type="presOf" srcId="{9F8D936E-2FD3-4EBD-9950-D0676209696D}" destId="{522687C9-8586-4687-B78C-2F4D0E400BF1}" srcOrd="0" destOrd="0" presId="urn:microsoft.com/office/officeart/2005/8/layout/cycle6"/>
    <dgm:cxn modelId="{10D04C1F-1DA0-4E42-9507-89815B9F7670}" type="presOf" srcId="{5F14FF87-B55A-4819-86FD-5A0CC63E1E2F}" destId="{BC82BB11-C631-4656-9C6C-5D00B166226A}" srcOrd="0" destOrd="0" presId="urn:microsoft.com/office/officeart/2005/8/layout/cycle6"/>
    <dgm:cxn modelId="{78AE0F26-7127-47AF-9548-D7C6F2C071EC}" type="presOf" srcId="{CA7E7BB1-44CC-4C4C-BE95-63D6BAFF9D8E}" destId="{FE159B89-C570-4DDB-A70B-DE90460CE618}" srcOrd="0" destOrd="0" presId="urn:microsoft.com/office/officeart/2005/8/layout/cycle6"/>
    <dgm:cxn modelId="{A26CCC2A-9638-47FD-9E07-6459E0F1C4FA}" srcId="{5F14FF87-B55A-4819-86FD-5A0CC63E1E2F}" destId="{1DB85CA5-1A13-48F2-BCC7-40F06DE9E96B}" srcOrd="4" destOrd="0" parTransId="{839D9C95-8EBF-4A49-8C89-F9CC40868EBF}" sibTransId="{9F8D936E-2FD3-4EBD-9950-D0676209696D}"/>
    <dgm:cxn modelId="{2E3F2735-2570-4F78-B94E-6C088C387D26}" srcId="{5F14FF87-B55A-4819-86FD-5A0CC63E1E2F}" destId="{953F72C1-F110-4EA8-BFAA-147A8475DE32}" srcOrd="0" destOrd="0" parTransId="{2BE74D45-07DB-4351-BEDD-BA29B8FDEAE9}" sibTransId="{9F43CB87-430D-41E4-B8BA-012D0305F546}"/>
    <dgm:cxn modelId="{EE82BF63-605B-4353-B5D3-02AC140A4ED4}" type="presOf" srcId="{5BFA727D-7BD5-4B42-A60F-B8764AB4CD25}" destId="{A71D3FB6-41DB-4DEE-A051-2AF7F643A86D}" srcOrd="0" destOrd="0" presId="urn:microsoft.com/office/officeart/2005/8/layout/cycle6"/>
    <dgm:cxn modelId="{89466C78-62C7-4E9F-BE97-25703559FFBE}" type="presOf" srcId="{17A4CBF3-7790-482E-907A-40FA194E6B65}" destId="{35CCDA8C-CCE9-4E23-8F26-D29226653359}" srcOrd="0" destOrd="0" presId="urn:microsoft.com/office/officeart/2005/8/layout/cycle6"/>
    <dgm:cxn modelId="{2873127F-5F8F-439E-848F-E2A5FB5CFAF2}" type="presOf" srcId="{5A0D9590-FE70-434C-97ED-E7D1FDAAB677}" destId="{795D3B2C-AADE-46E0-9CE0-10FD4B14B911}" srcOrd="0" destOrd="0" presId="urn:microsoft.com/office/officeart/2005/8/layout/cycle6"/>
    <dgm:cxn modelId="{447AFD8F-E2A5-4329-8207-5DD0B770533B}" srcId="{5F14FF87-B55A-4819-86FD-5A0CC63E1E2F}" destId="{8377FD8A-0993-4B2F-AEFF-81C6808AF8A7}" srcOrd="5" destOrd="0" parTransId="{3D5C7637-9BA9-401A-9FB6-232E22C03D89}" sibTransId="{5A0D9590-FE70-434C-97ED-E7D1FDAAB677}"/>
    <dgm:cxn modelId="{1ACB9C91-595E-4628-8C9F-DE27AA5ACD61}" type="presOf" srcId="{DFA5642F-B65B-43B2-AEEF-42C88CDC2E06}" destId="{3EEF0F63-88B5-4C0E-96A5-B5AF04C338DD}" srcOrd="0" destOrd="0" presId="urn:microsoft.com/office/officeart/2005/8/layout/cycle6"/>
    <dgm:cxn modelId="{26237498-B2EB-43F0-9538-A4ADD4C91363}" type="presOf" srcId="{9F43CB87-430D-41E4-B8BA-012D0305F546}" destId="{456EC272-D1AF-43DA-9210-7225A9BF999E}" srcOrd="0" destOrd="0" presId="urn:microsoft.com/office/officeart/2005/8/layout/cycle6"/>
    <dgm:cxn modelId="{7B275B9D-312A-4511-9C71-24B068F4DEC5}" type="presOf" srcId="{7FC77B1D-89B3-472C-88EE-6E39EDFEBA9C}" destId="{2CE72592-46A5-45BC-8710-F97F9AF76456}" srcOrd="0" destOrd="0" presId="urn:microsoft.com/office/officeart/2005/8/layout/cycle6"/>
    <dgm:cxn modelId="{39245AA2-5DA8-489C-AA04-DCC3E27BA0CD}" type="presOf" srcId="{953F72C1-F110-4EA8-BFAA-147A8475DE32}" destId="{18A00787-267E-4D5E-97A0-C688EA291BFE}" srcOrd="0" destOrd="0" presId="urn:microsoft.com/office/officeart/2005/8/layout/cycle6"/>
    <dgm:cxn modelId="{0FE957B2-4001-4E9B-B745-BFE67FE27FBB}" type="presOf" srcId="{79A9A2EA-0A1C-42A1-9CB4-732AA6399B0F}" destId="{6FB21410-D346-4030-B7DC-C3035961141E}" srcOrd="0" destOrd="0" presId="urn:microsoft.com/office/officeart/2005/8/layout/cycle6"/>
    <dgm:cxn modelId="{D62FD0CE-556A-41C6-A154-6909B3773DFE}" type="presOf" srcId="{1DB85CA5-1A13-48F2-BCC7-40F06DE9E96B}" destId="{7D71705D-84EB-477B-9361-23533F6C8D84}" srcOrd="0" destOrd="0" presId="urn:microsoft.com/office/officeart/2005/8/layout/cycle6"/>
    <dgm:cxn modelId="{A0DB07D1-79C9-46B9-89DE-2DA149BE9E55}" srcId="{5F14FF87-B55A-4819-86FD-5A0CC63E1E2F}" destId="{17A4CBF3-7790-482E-907A-40FA194E6B65}" srcOrd="2" destOrd="0" parTransId="{A6474DAF-2840-4B8E-B3A7-6069B22360A3}" sibTransId="{7FC77B1D-89B3-472C-88EE-6E39EDFEBA9C}"/>
    <dgm:cxn modelId="{07552FF1-D2EA-4AF0-8CAF-6A5519651D60}" srcId="{5F14FF87-B55A-4819-86FD-5A0CC63E1E2F}" destId="{79A9A2EA-0A1C-42A1-9CB4-732AA6399B0F}" srcOrd="3" destOrd="0" parTransId="{2561B46F-F450-4DE0-9667-CD2306794F64}" sibTransId="{DFA5642F-B65B-43B2-AEEF-42C88CDC2E06}"/>
    <dgm:cxn modelId="{D6921FF3-2320-41A4-BCAC-EE22537AF8A0}" type="presOf" srcId="{8377FD8A-0993-4B2F-AEFF-81C6808AF8A7}" destId="{4FA123A7-2B4F-4B0D-A909-DE4432A9A4CC}" srcOrd="0" destOrd="0" presId="urn:microsoft.com/office/officeart/2005/8/layout/cycle6"/>
    <dgm:cxn modelId="{6F62F4F8-8E58-410B-AA83-F5B87281990D}" srcId="{5F14FF87-B55A-4819-86FD-5A0CC63E1E2F}" destId="{5BFA727D-7BD5-4B42-A60F-B8764AB4CD25}" srcOrd="1" destOrd="0" parTransId="{BE7C7777-D450-49DE-B3E2-AFD712C96CB0}" sibTransId="{CA7E7BB1-44CC-4C4C-BE95-63D6BAFF9D8E}"/>
    <dgm:cxn modelId="{B6EBAB13-914E-44D6-A11E-E0EE07299324}" type="presParOf" srcId="{BC82BB11-C631-4656-9C6C-5D00B166226A}" destId="{18A00787-267E-4D5E-97A0-C688EA291BFE}" srcOrd="0" destOrd="0" presId="urn:microsoft.com/office/officeart/2005/8/layout/cycle6"/>
    <dgm:cxn modelId="{3E3E2267-A052-482F-A533-F406F6240C6A}" type="presParOf" srcId="{BC82BB11-C631-4656-9C6C-5D00B166226A}" destId="{4B62DAF7-7660-488E-BAD8-F8701A106A35}" srcOrd="1" destOrd="0" presId="urn:microsoft.com/office/officeart/2005/8/layout/cycle6"/>
    <dgm:cxn modelId="{35D9C6A9-D1C1-4500-9488-2C2BEFBEFACA}" type="presParOf" srcId="{BC82BB11-C631-4656-9C6C-5D00B166226A}" destId="{456EC272-D1AF-43DA-9210-7225A9BF999E}" srcOrd="2" destOrd="0" presId="urn:microsoft.com/office/officeart/2005/8/layout/cycle6"/>
    <dgm:cxn modelId="{59DF728C-5079-4436-8724-066F9F566C54}" type="presParOf" srcId="{BC82BB11-C631-4656-9C6C-5D00B166226A}" destId="{A71D3FB6-41DB-4DEE-A051-2AF7F643A86D}" srcOrd="3" destOrd="0" presId="urn:microsoft.com/office/officeart/2005/8/layout/cycle6"/>
    <dgm:cxn modelId="{DA0F132C-A841-41B3-98A5-4D6D169A0357}" type="presParOf" srcId="{BC82BB11-C631-4656-9C6C-5D00B166226A}" destId="{B9F88DA5-611C-4934-BB8B-B7A0EB35F995}" srcOrd="4" destOrd="0" presId="urn:microsoft.com/office/officeart/2005/8/layout/cycle6"/>
    <dgm:cxn modelId="{2975B3D4-824D-4FBB-843B-AF5A24BE55C5}" type="presParOf" srcId="{BC82BB11-C631-4656-9C6C-5D00B166226A}" destId="{FE159B89-C570-4DDB-A70B-DE90460CE618}" srcOrd="5" destOrd="0" presId="urn:microsoft.com/office/officeart/2005/8/layout/cycle6"/>
    <dgm:cxn modelId="{776A6592-BF68-4748-B196-F2B093D5E6B0}" type="presParOf" srcId="{BC82BB11-C631-4656-9C6C-5D00B166226A}" destId="{35CCDA8C-CCE9-4E23-8F26-D29226653359}" srcOrd="6" destOrd="0" presId="urn:microsoft.com/office/officeart/2005/8/layout/cycle6"/>
    <dgm:cxn modelId="{F8753B77-760B-4A74-83C3-2FF6A71EFC7C}" type="presParOf" srcId="{BC82BB11-C631-4656-9C6C-5D00B166226A}" destId="{92EF504F-5420-4890-A700-06EAAC61DC0A}" srcOrd="7" destOrd="0" presId="urn:microsoft.com/office/officeart/2005/8/layout/cycle6"/>
    <dgm:cxn modelId="{7C0AF037-3DDE-43C1-8855-D68B449FEB18}" type="presParOf" srcId="{BC82BB11-C631-4656-9C6C-5D00B166226A}" destId="{2CE72592-46A5-45BC-8710-F97F9AF76456}" srcOrd="8" destOrd="0" presId="urn:microsoft.com/office/officeart/2005/8/layout/cycle6"/>
    <dgm:cxn modelId="{2B743FDB-50DE-4FDF-922E-6532AD512C8C}" type="presParOf" srcId="{BC82BB11-C631-4656-9C6C-5D00B166226A}" destId="{6FB21410-D346-4030-B7DC-C3035961141E}" srcOrd="9" destOrd="0" presId="urn:microsoft.com/office/officeart/2005/8/layout/cycle6"/>
    <dgm:cxn modelId="{B87D91F4-1749-4A6C-BCB7-4845AFB7C788}" type="presParOf" srcId="{BC82BB11-C631-4656-9C6C-5D00B166226A}" destId="{6C978B19-68C2-4E92-9B41-72794AEBD4CB}" srcOrd="10" destOrd="0" presId="urn:microsoft.com/office/officeart/2005/8/layout/cycle6"/>
    <dgm:cxn modelId="{80A25CBE-6881-4681-ACC0-1F7C62C748D0}" type="presParOf" srcId="{BC82BB11-C631-4656-9C6C-5D00B166226A}" destId="{3EEF0F63-88B5-4C0E-96A5-B5AF04C338DD}" srcOrd="11" destOrd="0" presId="urn:microsoft.com/office/officeart/2005/8/layout/cycle6"/>
    <dgm:cxn modelId="{88FC4BA3-3CBA-4458-9803-509779CC40A5}" type="presParOf" srcId="{BC82BB11-C631-4656-9C6C-5D00B166226A}" destId="{7D71705D-84EB-477B-9361-23533F6C8D84}" srcOrd="12" destOrd="0" presId="urn:microsoft.com/office/officeart/2005/8/layout/cycle6"/>
    <dgm:cxn modelId="{233720C1-B614-4AF7-B320-6ED27F05A245}" type="presParOf" srcId="{BC82BB11-C631-4656-9C6C-5D00B166226A}" destId="{A8C0B354-DFC3-4E5A-B586-54407BDE11E1}" srcOrd="13" destOrd="0" presId="urn:microsoft.com/office/officeart/2005/8/layout/cycle6"/>
    <dgm:cxn modelId="{CA8A67A2-842E-4E14-AD78-248C3DEEE2BA}" type="presParOf" srcId="{BC82BB11-C631-4656-9C6C-5D00B166226A}" destId="{522687C9-8586-4687-B78C-2F4D0E400BF1}" srcOrd="14" destOrd="0" presId="urn:microsoft.com/office/officeart/2005/8/layout/cycle6"/>
    <dgm:cxn modelId="{88AB1A08-1095-4F6F-8692-F0B4094728F5}" type="presParOf" srcId="{BC82BB11-C631-4656-9C6C-5D00B166226A}" destId="{4FA123A7-2B4F-4B0D-A909-DE4432A9A4CC}" srcOrd="15" destOrd="0" presId="urn:microsoft.com/office/officeart/2005/8/layout/cycle6"/>
    <dgm:cxn modelId="{1E73A805-278B-4B81-8D42-51F2AB0EE91B}" type="presParOf" srcId="{BC82BB11-C631-4656-9C6C-5D00B166226A}" destId="{0F0A8625-F4DD-4BA5-8A98-3D13458C3F88}" srcOrd="16" destOrd="0" presId="urn:microsoft.com/office/officeart/2005/8/layout/cycle6"/>
    <dgm:cxn modelId="{3F4F0C40-9BFA-4617-AB55-7FA65B35424D}" type="presParOf" srcId="{BC82BB11-C631-4656-9C6C-5D00B166226A}" destId="{795D3B2C-AADE-46E0-9CE0-10FD4B14B91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32C2F4-3671-4440-9792-5359B906143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</dgm:pt>
    <dgm:pt modelId="{445A4DA2-1012-4A1A-AB22-67115E3D4F11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Promote exports/trade missions</a:t>
          </a:r>
        </a:p>
      </dgm:t>
    </dgm:pt>
    <dgm:pt modelId="{74C3B417-52E2-49C5-BC80-2E6070140794}" type="parTrans" cxnId="{CB9207AE-69B5-4C20-9E2F-6C6DDC2DD04A}">
      <dgm:prSet/>
      <dgm:spPr/>
      <dgm:t>
        <a:bodyPr/>
        <a:lstStyle/>
        <a:p>
          <a:endParaRPr lang="en-US"/>
        </a:p>
      </dgm:t>
    </dgm:pt>
    <dgm:pt modelId="{A5A8AEE2-2F3F-418E-B32D-564FF40042D0}" type="sibTrans" cxnId="{CB9207AE-69B5-4C20-9E2F-6C6DDC2DD0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495013-8A28-4A6B-AAEA-982175ACE934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Communicate concerns</a:t>
          </a:r>
        </a:p>
      </dgm:t>
    </dgm:pt>
    <dgm:pt modelId="{39ABDD71-70A8-4B5D-821F-3AB3D13A4A8A}" type="parTrans" cxnId="{5C45A6EE-FEEA-4E1B-BEF7-AAC07CBFF885}">
      <dgm:prSet/>
      <dgm:spPr/>
      <dgm:t>
        <a:bodyPr/>
        <a:lstStyle/>
        <a:p>
          <a:endParaRPr lang="en-US"/>
        </a:p>
      </dgm:t>
    </dgm:pt>
    <dgm:pt modelId="{478EFB6B-EC79-4E9E-AC7A-78DA863CBD42}" type="sibTrans" cxnId="{5C45A6EE-FEEA-4E1B-BEF7-AAC07CBFF8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93C04DD-AA32-408C-B1DB-930BAEC8C024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Lobby for exemptions</a:t>
          </a:r>
        </a:p>
      </dgm:t>
    </dgm:pt>
    <dgm:pt modelId="{6A7A8848-3798-4292-B3C2-FE7B575C5B39}" type="parTrans" cxnId="{C35E3375-044A-4CC0-BAEE-56CCCBEFB63C}">
      <dgm:prSet/>
      <dgm:spPr/>
      <dgm:t>
        <a:bodyPr/>
        <a:lstStyle/>
        <a:p>
          <a:endParaRPr lang="en-US"/>
        </a:p>
      </dgm:t>
    </dgm:pt>
    <dgm:pt modelId="{0AB29E39-844C-4DEB-8E88-3D757C7C3718}" type="sibTrans" cxnId="{C35E3375-044A-4CC0-BAEE-56CCCBEFB63C}">
      <dgm:prSet/>
      <dgm:spPr/>
      <dgm:t>
        <a:bodyPr/>
        <a:lstStyle/>
        <a:p>
          <a:endParaRPr lang="en-US"/>
        </a:p>
      </dgm:t>
    </dgm:pt>
    <dgm:pt modelId="{D1C699DE-E925-43AE-A6A8-4097CE5C7F95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Support vulnerable businesses</a:t>
          </a:r>
        </a:p>
      </dgm:t>
    </dgm:pt>
    <dgm:pt modelId="{6B9BE2A7-0D10-415D-ADDA-4B61A4C4641D}" type="parTrans" cxnId="{48311C5E-0F51-4E7D-BE22-8FBBE96F65E3}">
      <dgm:prSet/>
      <dgm:spPr/>
      <dgm:t>
        <a:bodyPr/>
        <a:lstStyle/>
        <a:p>
          <a:endParaRPr lang="en-US"/>
        </a:p>
      </dgm:t>
    </dgm:pt>
    <dgm:pt modelId="{9EBA3C1B-8C46-4784-A9AF-C15AE22F12D2}" type="sibTrans" cxnId="{48311C5E-0F51-4E7D-BE22-8FBBE96F65E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38CAAB-6595-4124-8F3F-88AD616086C3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Attract foreign investment</a:t>
          </a:r>
        </a:p>
      </dgm:t>
    </dgm:pt>
    <dgm:pt modelId="{B3B2656E-7E9E-46BF-8965-C125D36ACA68}" type="parTrans" cxnId="{3E32E3D8-95CB-420F-90CD-B6A0FF7CE0A8}">
      <dgm:prSet/>
      <dgm:spPr/>
      <dgm:t>
        <a:bodyPr/>
        <a:lstStyle/>
        <a:p>
          <a:endParaRPr lang="en-US"/>
        </a:p>
      </dgm:t>
    </dgm:pt>
    <dgm:pt modelId="{1F86134E-8975-4D74-9CD9-86AF4C362306}" type="sibTrans" cxnId="{3E32E3D8-95CB-420F-90CD-B6A0FF7CE0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BDD1C2-B90A-4B69-B7B1-8CFF4DBE4531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Press for federal relief</a:t>
          </a:r>
        </a:p>
      </dgm:t>
    </dgm:pt>
    <dgm:pt modelId="{DDC67F89-E3C4-4F02-BE57-7D90E65DFC42}" type="parTrans" cxnId="{BA2E55C0-590B-452B-B36D-0B85ED486D09}">
      <dgm:prSet/>
      <dgm:spPr/>
      <dgm:t>
        <a:bodyPr/>
        <a:lstStyle/>
        <a:p>
          <a:endParaRPr lang="en-US"/>
        </a:p>
      </dgm:t>
    </dgm:pt>
    <dgm:pt modelId="{278F69EE-6712-48A2-BFD7-1CD22D95F71A}" type="sibTrans" cxnId="{BA2E55C0-590B-452B-B36D-0B85ED486D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984BF8-DBD8-4AB2-B7FD-86A9CA0B6E66}" type="pres">
      <dgm:prSet presAssocID="{FD32C2F4-3671-4440-9792-5359B9061438}" presName="root" presStyleCnt="0">
        <dgm:presLayoutVars>
          <dgm:dir/>
          <dgm:resizeHandles val="exact"/>
        </dgm:presLayoutVars>
      </dgm:prSet>
      <dgm:spPr/>
    </dgm:pt>
    <dgm:pt modelId="{30B358A1-384C-420E-9665-9F2F112362DA}" type="pres">
      <dgm:prSet presAssocID="{FD32C2F4-3671-4440-9792-5359B9061438}" presName="container" presStyleCnt="0">
        <dgm:presLayoutVars>
          <dgm:dir/>
          <dgm:resizeHandles val="exact"/>
        </dgm:presLayoutVars>
      </dgm:prSet>
      <dgm:spPr/>
    </dgm:pt>
    <dgm:pt modelId="{A5F9A1CE-00DF-4832-BCF5-27F7611636B3}" type="pres">
      <dgm:prSet presAssocID="{445A4DA2-1012-4A1A-AB22-67115E3D4F11}" presName="compNode" presStyleCnt="0"/>
      <dgm:spPr/>
    </dgm:pt>
    <dgm:pt modelId="{DBC977E8-ABD6-4C20-9A29-956179705A84}" type="pres">
      <dgm:prSet presAssocID="{445A4DA2-1012-4A1A-AB22-67115E3D4F11}" presName="iconBgRect" presStyleLbl="bgShp" presStyleIdx="0" presStyleCnt="6"/>
      <dgm:spPr/>
    </dgm:pt>
    <dgm:pt modelId="{4DA8AA2F-16AA-4845-91AC-D727615CD581}" type="pres">
      <dgm:prSet presAssocID="{445A4DA2-1012-4A1A-AB22-67115E3D4F1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2000" r="-22000"/>
          </a:stretch>
        </a:blipFill>
      </dgm:spPr>
    </dgm:pt>
    <dgm:pt modelId="{65C24036-2F14-4EB2-B6F1-3A9B50B98E82}" type="pres">
      <dgm:prSet presAssocID="{445A4DA2-1012-4A1A-AB22-67115E3D4F11}" presName="spaceRect" presStyleCnt="0"/>
      <dgm:spPr/>
    </dgm:pt>
    <dgm:pt modelId="{5695EAEB-CE37-430F-82C1-BAFF9614B130}" type="pres">
      <dgm:prSet presAssocID="{445A4DA2-1012-4A1A-AB22-67115E3D4F11}" presName="textRect" presStyleLbl="revTx" presStyleIdx="0" presStyleCnt="6">
        <dgm:presLayoutVars>
          <dgm:chMax val="1"/>
          <dgm:chPref val="1"/>
        </dgm:presLayoutVars>
      </dgm:prSet>
      <dgm:spPr/>
    </dgm:pt>
    <dgm:pt modelId="{B2947CDE-F39C-42EF-A729-131DE4C18B89}" type="pres">
      <dgm:prSet presAssocID="{A5A8AEE2-2F3F-418E-B32D-564FF40042D0}" presName="sibTrans" presStyleLbl="sibTrans2D1" presStyleIdx="0" presStyleCnt="0"/>
      <dgm:spPr/>
    </dgm:pt>
    <dgm:pt modelId="{1AD7B135-368C-41CD-BF89-86AB4AF768D4}" type="pres">
      <dgm:prSet presAssocID="{0F38CAAB-6595-4124-8F3F-88AD616086C3}" presName="compNode" presStyleCnt="0"/>
      <dgm:spPr/>
    </dgm:pt>
    <dgm:pt modelId="{55218A16-71D9-4052-A4EC-334AD00B792F}" type="pres">
      <dgm:prSet presAssocID="{0F38CAAB-6595-4124-8F3F-88AD616086C3}" presName="iconBgRect" presStyleLbl="bgShp" presStyleIdx="1" presStyleCnt="6"/>
      <dgm:spPr/>
    </dgm:pt>
    <dgm:pt modelId="{28BFC4E0-B153-4C17-B5AD-F890926BF864}" type="pres">
      <dgm:prSet presAssocID="{0F38CAAB-6595-4124-8F3F-88AD616086C3}" presName="iconRect" presStyleLbl="node1" presStyleIdx="1" presStyleCnt="6"/>
      <dgm:spPr>
        <a:blipFill>
          <a:blip xmlns:r="http://schemas.openxmlformats.org/officeDocument/2006/relationships" r:embed="rId3"/>
          <a:srcRect/>
          <a:stretch>
            <a:fillRect l="-38000" r="-38000"/>
          </a:stretch>
        </a:blipFill>
      </dgm:spPr>
    </dgm:pt>
    <dgm:pt modelId="{6AC7E801-D8E9-4A5F-9528-BA46E650E4A9}" type="pres">
      <dgm:prSet presAssocID="{0F38CAAB-6595-4124-8F3F-88AD616086C3}" presName="spaceRect" presStyleCnt="0"/>
      <dgm:spPr/>
    </dgm:pt>
    <dgm:pt modelId="{48637580-0D0F-4212-B760-7925558947C7}" type="pres">
      <dgm:prSet presAssocID="{0F38CAAB-6595-4124-8F3F-88AD616086C3}" presName="textRect" presStyleLbl="revTx" presStyleIdx="1" presStyleCnt="6">
        <dgm:presLayoutVars>
          <dgm:chMax val="1"/>
          <dgm:chPref val="1"/>
        </dgm:presLayoutVars>
      </dgm:prSet>
      <dgm:spPr/>
    </dgm:pt>
    <dgm:pt modelId="{E24AFFA5-2322-4E44-9B79-64FA71731A83}" type="pres">
      <dgm:prSet presAssocID="{1F86134E-8975-4D74-9CD9-86AF4C362306}" presName="sibTrans" presStyleLbl="sibTrans2D1" presStyleIdx="0" presStyleCnt="0"/>
      <dgm:spPr/>
    </dgm:pt>
    <dgm:pt modelId="{E41699A6-D004-4DBF-B3D2-B37A5CDFDDEF}" type="pres">
      <dgm:prSet presAssocID="{D1C699DE-E925-43AE-A6A8-4097CE5C7F95}" presName="compNode" presStyleCnt="0"/>
      <dgm:spPr/>
    </dgm:pt>
    <dgm:pt modelId="{330677EE-D4CF-4E22-8246-69431222BA5B}" type="pres">
      <dgm:prSet presAssocID="{D1C699DE-E925-43AE-A6A8-4097CE5C7F95}" presName="iconBgRect" presStyleLbl="bgShp" presStyleIdx="2" presStyleCnt="6"/>
      <dgm:spPr/>
    </dgm:pt>
    <dgm:pt modelId="{767D5A7C-3BE7-4AB4-B18D-5BDF9DF2D934}" type="pres">
      <dgm:prSet presAssocID="{D1C699DE-E925-43AE-A6A8-4097CE5C7F95}" presName="iconRect" presStyleLbl="node1" presStyleIdx="2" presStyleCnt="6"/>
      <dgm:spPr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</dgm:spPr>
    </dgm:pt>
    <dgm:pt modelId="{84E21F71-E715-4D02-8936-A254D459E283}" type="pres">
      <dgm:prSet presAssocID="{D1C699DE-E925-43AE-A6A8-4097CE5C7F95}" presName="spaceRect" presStyleCnt="0"/>
      <dgm:spPr/>
    </dgm:pt>
    <dgm:pt modelId="{77E0212A-E9F2-441B-9DA4-739195C0CAB5}" type="pres">
      <dgm:prSet presAssocID="{D1C699DE-E925-43AE-A6A8-4097CE5C7F95}" presName="textRect" presStyleLbl="revTx" presStyleIdx="2" presStyleCnt="6">
        <dgm:presLayoutVars>
          <dgm:chMax val="1"/>
          <dgm:chPref val="1"/>
        </dgm:presLayoutVars>
      </dgm:prSet>
      <dgm:spPr/>
    </dgm:pt>
    <dgm:pt modelId="{F87D2A38-E28E-4691-B6CD-675D4DC62C3E}" type="pres">
      <dgm:prSet presAssocID="{9EBA3C1B-8C46-4784-A9AF-C15AE22F12D2}" presName="sibTrans" presStyleLbl="sibTrans2D1" presStyleIdx="0" presStyleCnt="0"/>
      <dgm:spPr/>
    </dgm:pt>
    <dgm:pt modelId="{3AF72F50-CB05-450F-8CBA-93EA19FB14D5}" type="pres">
      <dgm:prSet presAssocID="{42495013-8A28-4A6B-AAEA-982175ACE934}" presName="compNode" presStyleCnt="0"/>
      <dgm:spPr/>
    </dgm:pt>
    <dgm:pt modelId="{3907070D-765D-4A84-BE2E-C8949C57F64E}" type="pres">
      <dgm:prSet presAssocID="{42495013-8A28-4A6B-AAEA-982175ACE934}" presName="iconBgRect" presStyleLbl="bgShp" presStyleIdx="3" presStyleCnt="6"/>
      <dgm:spPr/>
    </dgm:pt>
    <dgm:pt modelId="{9A82E797-A37E-489B-A129-B441270DCC61}" type="pres">
      <dgm:prSet presAssocID="{42495013-8A28-4A6B-AAEA-982175ACE934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0" r="-10000"/>
          </a:stretch>
        </a:blipFill>
      </dgm:spPr>
    </dgm:pt>
    <dgm:pt modelId="{F31AD7DB-4CA6-45AA-9B75-FE2B740860B4}" type="pres">
      <dgm:prSet presAssocID="{42495013-8A28-4A6B-AAEA-982175ACE934}" presName="spaceRect" presStyleCnt="0"/>
      <dgm:spPr/>
    </dgm:pt>
    <dgm:pt modelId="{DF283E50-FC58-4B1E-A3D2-BDB472DD9B4A}" type="pres">
      <dgm:prSet presAssocID="{42495013-8A28-4A6B-AAEA-982175ACE934}" presName="textRect" presStyleLbl="revTx" presStyleIdx="3" presStyleCnt="6">
        <dgm:presLayoutVars>
          <dgm:chMax val="1"/>
          <dgm:chPref val="1"/>
        </dgm:presLayoutVars>
      </dgm:prSet>
      <dgm:spPr/>
    </dgm:pt>
    <dgm:pt modelId="{10FB1E3C-F3F0-49E2-BE62-9B15D8177BED}" type="pres">
      <dgm:prSet presAssocID="{478EFB6B-EC79-4E9E-AC7A-78DA863CBD42}" presName="sibTrans" presStyleLbl="sibTrans2D1" presStyleIdx="0" presStyleCnt="0"/>
      <dgm:spPr/>
    </dgm:pt>
    <dgm:pt modelId="{2D062C69-544D-4344-BFE6-441E26696CAD}" type="pres">
      <dgm:prSet presAssocID="{B7BDD1C2-B90A-4B69-B7B1-8CFF4DBE4531}" presName="compNode" presStyleCnt="0"/>
      <dgm:spPr/>
    </dgm:pt>
    <dgm:pt modelId="{03101994-9713-45F6-8CCF-0E186596DF13}" type="pres">
      <dgm:prSet presAssocID="{B7BDD1C2-B90A-4B69-B7B1-8CFF4DBE4531}" presName="iconBgRect" presStyleLbl="bgShp" presStyleIdx="4" presStyleCnt="6"/>
      <dgm:spPr/>
    </dgm:pt>
    <dgm:pt modelId="{C238ACF0-7436-4983-9BAF-5653827450FE}" type="pres">
      <dgm:prSet presAssocID="{B7BDD1C2-B90A-4B69-B7B1-8CFF4DBE4531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</dgm:pt>
    <dgm:pt modelId="{3C402319-D42B-4DA7-BD31-C51E15CEBBA6}" type="pres">
      <dgm:prSet presAssocID="{B7BDD1C2-B90A-4B69-B7B1-8CFF4DBE4531}" presName="spaceRect" presStyleCnt="0"/>
      <dgm:spPr/>
    </dgm:pt>
    <dgm:pt modelId="{419E1E15-3BF6-4480-A636-10D0DF4DD21F}" type="pres">
      <dgm:prSet presAssocID="{B7BDD1C2-B90A-4B69-B7B1-8CFF4DBE4531}" presName="textRect" presStyleLbl="revTx" presStyleIdx="4" presStyleCnt="6">
        <dgm:presLayoutVars>
          <dgm:chMax val="1"/>
          <dgm:chPref val="1"/>
        </dgm:presLayoutVars>
      </dgm:prSet>
      <dgm:spPr/>
    </dgm:pt>
    <dgm:pt modelId="{52A8E4C0-66AF-4E3C-A610-F4B236B80DAD}" type="pres">
      <dgm:prSet presAssocID="{278F69EE-6712-48A2-BFD7-1CD22D95F71A}" presName="sibTrans" presStyleLbl="sibTrans2D1" presStyleIdx="0" presStyleCnt="0"/>
      <dgm:spPr/>
    </dgm:pt>
    <dgm:pt modelId="{F0780EC1-2B3E-4B13-9E9F-034876D1A0B1}" type="pres">
      <dgm:prSet presAssocID="{793C04DD-AA32-408C-B1DB-930BAEC8C024}" presName="compNode" presStyleCnt="0"/>
      <dgm:spPr/>
    </dgm:pt>
    <dgm:pt modelId="{7CC93EF5-DFCD-48E4-9DC3-1C2C36CA8980}" type="pres">
      <dgm:prSet presAssocID="{793C04DD-AA32-408C-B1DB-930BAEC8C024}" presName="iconBgRect" presStyleLbl="bgShp" presStyleIdx="5" presStyleCnt="6"/>
      <dgm:spPr/>
    </dgm:pt>
    <dgm:pt modelId="{716DDD6F-7DEB-4B15-8BB7-657F52552DDE}" type="pres">
      <dgm:prSet presAssocID="{793C04DD-AA32-408C-B1DB-930BAEC8C024}" presName="iconRect" presStyleLbl="node1" presStyleIdx="5" presStyleCnt="6"/>
      <dgm:spPr>
        <a:blipFill>
          <a:blip xmlns:r="http://schemas.openxmlformats.org/officeDocument/2006/relationships" r:embed="rId9"/>
          <a:srcRect/>
          <a:stretch>
            <a:fillRect l="-24000" r="-24000"/>
          </a:stretch>
        </a:blipFill>
      </dgm:spPr>
    </dgm:pt>
    <dgm:pt modelId="{270EB35C-A460-41D5-8583-1A7A21013782}" type="pres">
      <dgm:prSet presAssocID="{793C04DD-AA32-408C-B1DB-930BAEC8C024}" presName="spaceRect" presStyleCnt="0"/>
      <dgm:spPr/>
    </dgm:pt>
    <dgm:pt modelId="{DA46ED4E-4E6E-4D41-84C6-7D4B13D7B40F}" type="pres">
      <dgm:prSet presAssocID="{793C04DD-AA32-408C-B1DB-930BAEC8C02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581A80F-9066-47A1-B8E3-5AF0AF37C44D}" type="presOf" srcId="{B7BDD1C2-B90A-4B69-B7B1-8CFF4DBE4531}" destId="{419E1E15-3BF6-4480-A636-10D0DF4DD21F}" srcOrd="0" destOrd="0" presId="urn:microsoft.com/office/officeart/2018/2/layout/IconCircleList"/>
    <dgm:cxn modelId="{DF11BC4C-69CA-4324-A8E5-891B833D7044}" type="presOf" srcId="{9EBA3C1B-8C46-4784-A9AF-C15AE22F12D2}" destId="{F87D2A38-E28E-4691-B6CD-675D4DC62C3E}" srcOrd="0" destOrd="0" presId="urn:microsoft.com/office/officeart/2018/2/layout/IconCircleList"/>
    <dgm:cxn modelId="{EBD07951-0171-4393-B9FB-82D290ADD778}" type="presOf" srcId="{42495013-8A28-4A6B-AAEA-982175ACE934}" destId="{DF283E50-FC58-4B1E-A3D2-BDB472DD9B4A}" srcOrd="0" destOrd="0" presId="urn:microsoft.com/office/officeart/2018/2/layout/IconCircleList"/>
    <dgm:cxn modelId="{3B1F9657-2F29-42BB-B6A9-FD4FA2AFB94C}" type="presOf" srcId="{445A4DA2-1012-4A1A-AB22-67115E3D4F11}" destId="{5695EAEB-CE37-430F-82C1-BAFF9614B130}" srcOrd="0" destOrd="0" presId="urn:microsoft.com/office/officeart/2018/2/layout/IconCircleList"/>
    <dgm:cxn modelId="{48311C5E-0F51-4E7D-BE22-8FBBE96F65E3}" srcId="{FD32C2F4-3671-4440-9792-5359B9061438}" destId="{D1C699DE-E925-43AE-A6A8-4097CE5C7F95}" srcOrd="2" destOrd="0" parTransId="{6B9BE2A7-0D10-415D-ADDA-4B61A4C4641D}" sibTransId="{9EBA3C1B-8C46-4784-A9AF-C15AE22F12D2}"/>
    <dgm:cxn modelId="{6EE11B63-A722-4936-BB6A-321ACECDD259}" type="presOf" srcId="{793C04DD-AA32-408C-B1DB-930BAEC8C024}" destId="{DA46ED4E-4E6E-4D41-84C6-7D4B13D7B40F}" srcOrd="0" destOrd="0" presId="urn:microsoft.com/office/officeart/2018/2/layout/IconCircleList"/>
    <dgm:cxn modelId="{4EB0A864-FEC4-443A-9D77-7C5971FCE9D0}" type="presOf" srcId="{478EFB6B-EC79-4E9E-AC7A-78DA863CBD42}" destId="{10FB1E3C-F3F0-49E2-BE62-9B15D8177BED}" srcOrd="0" destOrd="0" presId="urn:microsoft.com/office/officeart/2018/2/layout/IconCircleList"/>
    <dgm:cxn modelId="{C35E3375-044A-4CC0-BAEE-56CCCBEFB63C}" srcId="{FD32C2F4-3671-4440-9792-5359B9061438}" destId="{793C04DD-AA32-408C-B1DB-930BAEC8C024}" srcOrd="5" destOrd="0" parTransId="{6A7A8848-3798-4292-B3C2-FE7B575C5B39}" sibTransId="{0AB29E39-844C-4DEB-8E88-3D757C7C3718}"/>
    <dgm:cxn modelId="{5B0FDF82-A951-40B2-A4AF-A39D543E1402}" type="presOf" srcId="{278F69EE-6712-48A2-BFD7-1CD22D95F71A}" destId="{52A8E4C0-66AF-4E3C-A610-F4B236B80DAD}" srcOrd="0" destOrd="0" presId="urn:microsoft.com/office/officeart/2018/2/layout/IconCircleList"/>
    <dgm:cxn modelId="{0EBD2485-BE55-4314-885A-3A710BF1B032}" type="presOf" srcId="{D1C699DE-E925-43AE-A6A8-4097CE5C7F95}" destId="{77E0212A-E9F2-441B-9DA4-739195C0CAB5}" srcOrd="0" destOrd="0" presId="urn:microsoft.com/office/officeart/2018/2/layout/IconCircleList"/>
    <dgm:cxn modelId="{CB9207AE-69B5-4C20-9E2F-6C6DDC2DD04A}" srcId="{FD32C2F4-3671-4440-9792-5359B9061438}" destId="{445A4DA2-1012-4A1A-AB22-67115E3D4F11}" srcOrd="0" destOrd="0" parTransId="{74C3B417-52E2-49C5-BC80-2E6070140794}" sibTransId="{A5A8AEE2-2F3F-418E-B32D-564FF40042D0}"/>
    <dgm:cxn modelId="{976FAFAE-45A6-43FC-8BE8-92DCC4559B00}" type="presOf" srcId="{FD32C2F4-3671-4440-9792-5359B9061438}" destId="{44984BF8-DBD8-4AB2-B7FD-86A9CA0B6E66}" srcOrd="0" destOrd="0" presId="urn:microsoft.com/office/officeart/2018/2/layout/IconCircleList"/>
    <dgm:cxn modelId="{BA2E55C0-590B-452B-B36D-0B85ED486D09}" srcId="{FD32C2F4-3671-4440-9792-5359B9061438}" destId="{B7BDD1C2-B90A-4B69-B7B1-8CFF4DBE4531}" srcOrd="4" destOrd="0" parTransId="{DDC67F89-E3C4-4F02-BE57-7D90E65DFC42}" sibTransId="{278F69EE-6712-48A2-BFD7-1CD22D95F71A}"/>
    <dgm:cxn modelId="{FBD55CC0-4377-4D2D-9642-B63E1EC603CC}" type="presOf" srcId="{A5A8AEE2-2F3F-418E-B32D-564FF40042D0}" destId="{B2947CDE-F39C-42EF-A729-131DE4C18B89}" srcOrd="0" destOrd="0" presId="urn:microsoft.com/office/officeart/2018/2/layout/IconCircleList"/>
    <dgm:cxn modelId="{3E32E3D8-95CB-420F-90CD-B6A0FF7CE0A8}" srcId="{FD32C2F4-3671-4440-9792-5359B9061438}" destId="{0F38CAAB-6595-4124-8F3F-88AD616086C3}" srcOrd="1" destOrd="0" parTransId="{B3B2656E-7E9E-46BF-8965-C125D36ACA68}" sibTransId="{1F86134E-8975-4D74-9CD9-86AF4C362306}"/>
    <dgm:cxn modelId="{5CBCA9E0-5848-463F-A919-0EAC7A95B675}" type="presOf" srcId="{0F38CAAB-6595-4124-8F3F-88AD616086C3}" destId="{48637580-0D0F-4212-B760-7925558947C7}" srcOrd="0" destOrd="0" presId="urn:microsoft.com/office/officeart/2018/2/layout/IconCircleList"/>
    <dgm:cxn modelId="{5C45A6EE-FEEA-4E1B-BEF7-AAC07CBFF885}" srcId="{FD32C2F4-3671-4440-9792-5359B9061438}" destId="{42495013-8A28-4A6B-AAEA-982175ACE934}" srcOrd="3" destOrd="0" parTransId="{39ABDD71-70A8-4B5D-821F-3AB3D13A4A8A}" sibTransId="{478EFB6B-EC79-4E9E-AC7A-78DA863CBD42}"/>
    <dgm:cxn modelId="{349DB2FD-0650-4E89-A612-8D4BDEEBA093}" type="presOf" srcId="{1F86134E-8975-4D74-9CD9-86AF4C362306}" destId="{E24AFFA5-2322-4E44-9B79-64FA71731A83}" srcOrd="0" destOrd="0" presId="urn:microsoft.com/office/officeart/2018/2/layout/IconCircleList"/>
    <dgm:cxn modelId="{672DD892-314C-4EEB-8733-CAC9E7FBD75F}" type="presParOf" srcId="{44984BF8-DBD8-4AB2-B7FD-86A9CA0B6E66}" destId="{30B358A1-384C-420E-9665-9F2F112362DA}" srcOrd="0" destOrd="0" presId="urn:microsoft.com/office/officeart/2018/2/layout/IconCircleList"/>
    <dgm:cxn modelId="{3279860A-4815-45CB-9788-D0852184486E}" type="presParOf" srcId="{30B358A1-384C-420E-9665-9F2F112362DA}" destId="{A5F9A1CE-00DF-4832-BCF5-27F7611636B3}" srcOrd="0" destOrd="0" presId="urn:microsoft.com/office/officeart/2018/2/layout/IconCircleList"/>
    <dgm:cxn modelId="{84372C4B-CE6E-4E7B-83E9-65F64DE22D25}" type="presParOf" srcId="{A5F9A1CE-00DF-4832-BCF5-27F7611636B3}" destId="{DBC977E8-ABD6-4C20-9A29-956179705A84}" srcOrd="0" destOrd="0" presId="urn:microsoft.com/office/officeart/2018/2/layout/IconCircleList"/>
    <dgm:cxn modelId="{E41E511C-4FF6-4F51-8D03-70C3DF374E1F}" type="presParOf" srcId="{A5F9A1CE-00DF-4832-BCF5-27F7611636B3}" destId="{4DA8AA2F-16AA-4845-91AC-D727615CD581}" srcOrd="1" destOrd="0" presId="urn:microsoft.com/office/officeart/2018/2/layout/IconCircleList"/>
    <dgm:cxn modelId="{69396CA1-937A-4F35-97E4-6F7EB6CE4975}" type="presParOf" srcId="{A5F9A1CE-00DF-4832-BCF5-27F7611636B3}" destId="{65C24036-2F14-4EB2-B6F1-3A9B50B98E82}" srcOrd="2" destOrd="0" presId="urn:microsoft.com/office/officeart/2018/2/layout/IconCircleList"/>
    <dgm:cxn modelId="{DD8EF009-EB17-41D8-9C67-57ED3BBBF9DA}" type="presParOf" srcId="{A5F9A1CE-00DF-4832-BCF5-27F7611636B3}" destId="{5695EAEB-CE37-430F-82C1-BAFF9614B130}" srcOrd="3" destOrd="0" presId="urn:microsoft.com/office/officeart/2018/2/layout/IconCircleList"/>
    <dgm:cxn modelId="{C9815266-6186-4FCA-870D-8169F36345AE}" type="presParOf" srcId="{30B358A1-384C-420E-9665-9F2F112362DA}" destId="{B2947CDE-F39C-42EF-A729-131DE4C18B89}" srcOrd="1" destOrd="0" presId="urn:microsoft.com/office/officeart/2018/2/layout/IconCircleList"/>
    <dgm:cxn modelId="{CDA4071B-2E5F-4422-994F-C3D4DA444A9D}" type="presParOf" srcId="{30B358A1-384C-420E-9665-9F2F112362DA}" destId="{1AD7B135-368C-41CD-BF89-86AB4AF768D4}" srcOrd="2" destOrd="0" presId="urn:microsoft.com/office/officeart/2018/2/layout/IconCircleList"/>
    <dgm:cxn modelId="{DD2F7B4B-8F29-4F62-B4B9-7B5313838A27}" type="presParOf" srcId="{1AD7B135-368C-41CD-BF89-86AB4AF768D4}" destId="{55218A16-71D9-4052-A4EC-334AD00B792F}" srcOrd="0" destOrd="0" presId="urn:microsoft.com/office/officeart/2018/2/layout/IconCircleList"/>
    <dgm:cxn modelId="{52843E6A-9D26-4365-921F-E773FB566425}" type="presParOf" srcId="{1AD7B135-368C-41CD-BF89-86AB4AF768D4}" destId="{28BFC4E0-B153-4C17-B5AD-F890926BF864}" srcOrd="1" destOrd="0" presId="urn:microsoft.com/office/officeart/2018/2/layout/IconCircleList"/>
    <dgm:cxn modelId="{260B9AFE-94B8-4EFC-A528-39851EF0D77D}" type="presParOf" srcId="{1AD7B135-368C-41CD-BF89-86AB4AF768D4}" destId="{6AC7E801-D8E9-4A5F-9528-BA46E650E4A9}" srcOrd="2" destOrd="0" presId="urn:microsoft.com/office/officeart/2018/2/layout/IconCircleList"/>
    <dgm:cxn modelId="{9EB9AD7F-E1B7-408C-AC36-D85412810863}" type="presParOf" srcId="{1AD7B135-368C-41CD-BF89-86AB4AF768D4}" destId="{48637580-0D0F-4212-B760-7925558947C7}" srcOrd="3" destOrd="0" presId="urn:microsoft.com/office/officeart/2018/2/layout/IconCircleList"/>
    <dgm:cxn modelId="{1F2E78DF-C14A-4914-8319-459482C39CF9}" type="presParOf" srcId="{30B358A1-384C-420E-9665-9F2F112362DA}" destId="{E24AFFA5-2322-4E44-9B79-64FA71731A83}" srcOrd="3" destOrd="0" presId="urn:microsoft.com/office/officeart/2018/2/layout/IconCircleList"/>
    <dgm:cxn modelId="{783DAA93-7D8D-43E3-8F18-D5641CCE223C}" type="presParOf" srcId="{30B358A1-384C-420E-9665-9F2F112362DA}" destId="{E41699A6-D004-4DBF-B3D2-B37A5CDFDDEF}" srcOrd="4" destOrd="0" presId="urn:microsoft.com/office/officeart/2018/2/layout/IconCircleList"/>
    <dgm:cxn modelId="{EFC832AE-5B97-4387-B254-3432F078C905}" type="presParOf" srcId="{E41699A6-D004-4DBF-B3D2-B37A5CDFDDEF}" destId="{330677EE-D4CF-4E22-8246-69431222BA5B}" srcOrd="0" destOrd="0" presId="urn:microsoft.com/office/officeart/2018/2/layout/IconCircleList"/>
    <dgm:cxn modelId="{72F1E5E6-32BD-4238-92CB-31E226A007CA}" type="presParOf" srcId="{E41699A6-D004-4DBF-B3D2-B37A5CDFDDEF}" destId="{767D5A7C-3BE7-4AB4-B18D-5BDF9DF2D934}" srcOrd="1" destOrd="0" presId="urn:microsoft.com/office/officeart/2018/2/layout/IconCircleList"/>
    <dgm:cxn modelId="{BCED0814-1547-414A-A68D-AB89C2E73E09}" type="presParOf" srcId="{E41699A6-D004-4DBF-B3D2-B37A5CDFDDEF}" destId="{84E21F71-E715-4D02-8936-A254D459E283}" srcOrd="2" destOrd="0" presId="urn:microsoft.com/office/officeart/2018/2/layout/IconCircleList"/>
    <dgm:cxn modelId="{BE0A1A59-BDE5-4A5F-B59F-3F30DFC58651}" type="presParOf" srcId="{E41699A6-D004-4DBF-B3D2-B37A5CDFDDEF}" destId="{77E0212A-E9F2-441B-9DA4-739195C0CAB5}" srcOrd="3" destOrd="0" presId="urn:microsoft.com/office/officeart/2018/2/layout/IconCircleList"/>
    <dgm:cxn modelId="{58E43658-AC82-452E-AD92-C9595FFF2A0B}" type="presParOf" srcId="{30B358A1-384C-420E-9665-9F2F112362DA}" destId="{F87D2A38-E28E-4691-B6CD-675D4DC62C3E}" srcOrd="5" destOrd="0" presId="urn:microsoft.com/office/officeart/2018/2/layout/IconCircleList"/>
    <dgm:cxn modelId="{CA2C1090-FB51-4D56-A8FA-3908CD169520}" type="presParOf" srcId="{30B358A1-384C-420E-9665-9F2F112362DA}" destId="{3AF72F50-CB05-450F-8CBA-93EA19FB14D5}" srcOrd="6" destOrd="0" presId="urn:microsoft.com/office/officeart/2018/2/layout/IconCircleList"/>
    <dgm:cxn modelId="{79C345CC-E8BB-40B4-AEB4-18480E956A1D}" type="presParOf" srcId="{3AF72F50-CB05-450F-8CBA-93EA19FB14D5}" destId="{3907070D-765D-4A84-BE2E-C8949C57F64E}" srcOrd="0" destOrd="0" presId="urn:microsoft.com/office/officeart/2018/2/layout/IconCircleList"/>
    <dgm:cxn modelId="{EF3FE706-9CB7-4D0E-8BB1-966C9A4C8AF3}" type="presParOf" srcId="{3AF72F50-CB05-450F-8CBA-93EA19FB14D5}" destId="{9A82E797-A37E-489B-A129-B441270DCC61}" srcOrd="1" destOrd="0" presId="urn:microsoft.com/office/officeart/2018/2/layout/IconCircleList"/>
    <dgm:cxn modelId="{9B906636-A5BF-4861-8DDE-7761A400863E}" type="presParOf" srcId="{3AF72F50-CB05-450F-8CBA-93EA19FB14D5}" destId="{F31AD7DB-4CA6-45AA-9B75-FE2B740860B4}" srcOrd="2" destOrd="0" presId="urn:microsoft.com/office/officeart/2018/2/layout/IconCircleList"/>
    <dgm:cxn modelId="{B8B4668E-1709-4D8F-8635-1CA2F4298EA8}" type="presParOf" srcId="{3AF72F50-CB05-450F-8CBA-93EA19FB14D5}" destId="{DF283E50-FC58-4B1E-A3D2-BDB472DD9B4A}" srcOrd="3" destOrd="0" presId="urn:microsoft.com/office/officeart/2018/2/layout/IconCircleList"/>
    <dgm:cxn modelId="{E39B5E25-34E3-4942-A678-5933A6DC9F7E}" type="presParOf" srcId="{30B358A1-384C-420E-9665-9F2F112362DA}" destId="{10FB1E3C-F3F0-49E2-BE62-9B15D8177BED}" srcOrd="7" destOrd="0" presId="urn:microsoft.com/office/officeart/2018/2/layout/IconCircleList"/>
    <dgm:cxn modelId="{BE763DC0-FE48-42DB-AF5B-6E727A4706C5}" type="presParOf" srcId="{30B358A1-384C-420E-9665-9F2F112362DA}" destId="{2D062C69-544D-4344-BFE6-441E26696CAD}" srcOrd="8" destOrd="0" presId="urn:microsoft.com/office/officeart/2018/2/layout/IconCircleList"/>
    <dgm:cxn modelId="{99C54303-9C63-4F0E-BA2A-A3D61F536790}" type="presParOf" srcId="{2D062C69-544D-4344-BFE6-441E26696CAD}" destId="{03101994-9713-45F6-8CCF-0E186596DF13}" srcOrd="0" destOrd="0" presId="urn:microsoft.com/office/officeart/2018/2/layout/IconCircleList"/>
    <dgm:cxn modelId="{4A9CA49C-19B5-4A50-9B38-C388805FB882}" type="presParOf" srcId="{2D062C69-544D-4344-BFE6-441E26696CAD}" destId="{C238ACF0-7436-4983-9BAF-5653827450FE}" srcOrd="1" destOrd="0" presId="urn:microsoft.com/office/officeart/2018/2/layout/IconCircleList"/>
    <dgm:cxn modelId="{5DD08AE8-79B6-4DF2-88C3-8D30368E1D77}" type="presParOf" srcId="{2D062C69-544D-4344-BFE6-441E26696CAD}" destId="{3C402319-D42B-4DA7-BD31-C51E15CEBBA6}" srcOrd="2" destOrd="0" presId="urn:microsoft.com/office/officeart/2018/2/layout/IconCircleList"/>
    <dgm:cxn modelId="{54AFF9DB-E6A2-42D8-902F-FC6D5A2714FA}" type="presParOf" srcId="{2D062C69-544D-4344-BFE6-441E26696CAD}" destId="{419E1E15-3BF6-4480-A636-10D0DF4DD21F}" srcOrd="3" destOrd="0" presId="urn:microsoft.com/office/officeart/2018/2/layout/IconCircleList"/>
    <dgm:cxn modelId="{9248D9E6-C41A-452B-A722-F7F8FE62BA1F}" type="presParOf" srcId="{30B358A1-384C-420E-9665-9F2F112362DA}" destId="{52A8E4C0-66AF-4E3C-A610-F4B236B80DAD}" srcOrd="9" destOrd="0" presId="urn:microsoft.com/office/officeart/2018/2/layout/IconCircleList"/>
    <dgm:cxn modelId="{8DE47C64-5A90-4D51-BCDF-53A0F8E3A754}" type="presParOf" srcId="{30B358A1-384C-420E-9665-9F2F112362DA}" destId="{F0780EC1-2B3E-4B13-9E9F-034876D1A0B1}" srcOrd="10" destOrd="0" presId="urn:microsoft.com/office/officeart/2018/2/layout/IconCircleList"/>
    <dgm:cxn modelId="{6F208926-F622-44BB-BDC6-28E977002257}" type="presParOf" srcId="{F0780EC1-2B3E-4B13-9E9F-034876D1A0B1}" destId="{7CC93EF5-DFCD-48E4-9DC3-1C2C36CA8980}" srcOrd="0" destOrd="0" presId="urn:microsoft.com/office/officeart/2018/2/layout/IconCircleList"/>
    <dgm:cxn modelId="{A4D3141C-5FD9-49F3-A0A0-C7D936837115}" type="presParOf" srcId="{F0780EC1-2B3E-4B13-9E9F-034876D1A0B1}" destId="{716DDD6F-7DEB-4B15-8BB7-657F52552DDE}" srcOrd="1" destOrd="0" presId="urn:microsoft.com/office/officeart/2018/2/layout/IconCircleList"/>
    <dgm:cxn modelId="{7C7ABCF7-221A-46EA-A841-5C2AFAECE5DD}" type="presParOf" srcId="{F0780EC1-2B3E-4B13-9E9F-034876D1A0B1}" destId="{270EB35C-A460-41D5-8583-1A7A21013782}" srcOrd="2" destOrd="0" presId="urn:microsoft.com/office/officeart/2018/2/layout/IconCircleList"/>
    <dgm:cxn modelId="{422B95A7-B56B-41F5-9502-C4F81DD8627E}" type="presParOf" srcId="{F0780EC1-2B3E-4B13-9E9F-034876D1A0B1}" destId="{DA46ED4E-4E6E-4D41-84C6-7D4B13D7B40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F6ED92-D1A5-4E6A-98E7-DC86E039C09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7143F8-3823-4660-A326-CEE7A0661648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Legal and regulatory systems</a:t>
          </a:r>
        </a:p>
      </dgm:t>
    </dgm:pt>
    <dgm:pt modelId="{618159E8-D953-476E-8E96-C95FFEAFD2BC}" type="parTrans" cxnId="{1B7737C5-22BF-4CFE-9919-CAD5B5372AA5}">
      <dgm:prSet/>
      <dgm:spPr/>
      <dgm:t>
        <a:bodyPr/>
        <a:lstStyle/>
        <a:p>
          <a:endParaRPr lang="en-US"/>
        </a:p>
      </dgm:t>
    </dgm:pt>
    <dgm:pt modelId="{C478C16D-85AB-4FD3-84DD-2124B62ACDAC}" type="sibTrans" cxnId="{1B7737C5-22BF-4CFE-9919-CAD5B5372AA5}">
      <dgm:prSet/>
      <dgm:spPr/>
      <dgm:t>
        <a:bodyPr/>
        <a:lstStyle/>
        <a:p>
          <a:endParaRPr lang="en-US"/>
        </a:p>
      </dgm:t>
    </dgm:pt>
    <dgm:pt modelId="{772DB6EB-5732-4BE7-943D-7E0DFBBE9DF7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Real and IPR protection</a:t>
          </a:r>
        </a:p>
      </dgm:t>
    </dgm:pt>
    <dgm:pt modelId="{1316B4D6-1F36-4D9A-B35E-2C5E6260BC38}" type="parTrans" cxnId="{AE57E1C5-BE58-4683-A594-99FB39CC3EC9}">
      <dgm:prSet/>
      <dgm:spPr/>
      <dgm:t>
        <a:bodyPr/>
        <a:lstStyle/>
        <a:p>
          <a:endParaRPr lang="en-US"/>
        </a:p>
      </dgm:t>
    </dgm:pt>
    <dgm:pt modelId="{8F1D98AA-5F9C-4441-B6C5-85ABDE26C22E}" type="sibTrans" cxnId="{AE57E1C5-BE58-4683-A594-99FB39CC3EC9}">
      <dgm:prSet/>
      <dgm:spPr/>
      <dgm:t>
        <a:bodyPr/>
        <a:lstStyle/>
        <a:p>
          <a:endParaRPr lang="en-US"/>
        </a:p>
      </dgm:t>
    </dgm:pt>
    <dgm:pt modelId="{DFA0FC65-B2EC-4939-AFD1-A54F70907D5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Financial sector</a:t>
          </a:r>
        </a:p>
      </dgm:t>
    </dgm:pt>
    <dgm:pt modelId="{745B0184-5E68-44A3-B04A-CEBE92F8A033}" type="parTrans" cxnId="{D219F07E-08FE-40EC-8B94-F1D1A9A82857}">
      <dgm:prSet/>
      <dgm:spPr/>
      <dgm:t>
        <a:bodyPr/>
        <a:lstStyle/>
        <a:p>
          <a:endParaRPr lang="en-US"/>
        </a:p>
      </dgm:t>
    </dgm:pt>
    <dgm:pt modelId="{83DBD91C-EB7D-4589-B250-ADDBE1F70AD4}" type="sibTrans" cxnId="{D219F07E-08FE-40EC-8B94-F1D1A9A82857}">
      <dgm:prSet/>
      <dgm:spPr/>
      <dgm:t>
        <a:bodyPr/>
        <a:lstStyle/>
        <a:p>
          <a:endParaRPr lang="en-US"/>
        </a:p>
      </dgm:t>
    </dgm:pt>
    <dgm:pt modelId="{6F9B3E5A-B897-40FC-9401-A9CB759C50B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Responsible business conduct</a:t>
          </a:r>
        </a:p>
      </dgm:t>
    </dgm:pt>
    <dgm:pt modelId="{0E59EE0D-6EB7-43D2-B13D-46FC3C6B31DE}" type="parTrans" cxnId="{1CAD84A3-F503-4FED-B669-7DC51232E4B4}">
      <dgm:prSet/>
      <dgm:spPr/>
      <dgm:t>
        <a:bodyPr/>
        <a:lstStyle/>
        <a:p>
          <a:endParaRPr lang="en-US"/>
        </a:p>
      </dgm:t>
    </dgm:pt>
    <dgm:pt modelId="{D9447F50-0793-4E16-95CB-CD6279C2CDA9}" type="sibTrans" cxnId="{1CAD84A3-F503-4FED-B669-7DC51232E4B4}">
      <dgm:prSet/>
      <dgm:spPr/>
      <dgm:t>
        <a:bodyPr/>
        <a:lstStyle/>
        <a:p>
          <a:endParaRPr lang="en-US"/>
        </a:p>
      </dgm:t>
    </dgm:pt>
    <dgm:pt modelId="{1C64C0EB-5E0E-421D-B518-F6145BEEE997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Openness to investment</a:t>
          </a:r>
        </a:p>
      </dgm:t>
    </dgm:pt>
    <dgm:pt modelId="{B2F10271-B834-4D5B-B2CB-5758D17BED32}" type="parTrans" cxnId="{CF73ADDF-8643-482E-A812-279C21644503}">
      <dgm:prSet/>
      <dgm:spPr/>
      <dgm:t>
        <a:bodyPr/>
        <a:lstStyle/>
        <a:p>
          <a:endParaRPr lang="en-US"/>
        </a:p>
      </dgm:t>
    </dgm:pt>
    <dgm:pt modelId="{D2E2CA9C-F5DF-45C6-A4AF-CB4D98A81469}" type="sibTrans" cxnId="{CF73ADDF-8643-482E-A812-279C21644503}">
      <dgm:prSet/>
      <dgm:spPr/>
      <dgm:t>
        <a:bodyPr/>
        <a:lstStyle/>
        <a:p>
          <a:endParaRPr lang="en-US"/>
        </a:p>
      </dgm:t>
    </dgm:pt>
    <dgm:pt modelId="{2D41AA78-919F-4440-B31B-A98304EC6F6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SOEs</a:t>
          </a:r>
        </a:p>
      </dgm:t>
    </dgm:pt>
    <dgm:pt modelId="{C739D2F4-5CB5-4D25-8231-8E6DEB8CE830}" type="parTrans" cxnId="{88A14747-98E8-48BD-979C-4B936F83DF58}">
      <dgm:prSet/>
      <dgm:spPr/>
      <dgm:t>
        <a:bodyPr/>
        <a:lstStyle/>
        <a:p>
          <a:endParaRPr lang="en-US"/>
        </a:p>
      </dgm:t>
    </dgm:pt>
    <dgm:pt modelId="{1B4A12C3-8D43-4959-AF9D-12D6FD32AC02}" type="sibTrans" cxnId="{88A14747-98E8-48BD-979C-4B936F83DF58}">
      <dgm:prSet/>
      <dgm:spPr/>
      <dgm:t>
        <a:bodyPr/>
        <a:lstStyle/>
        <a:p>
          <a:endParaRPr lang="en-US"/>
        </a:p>
      </dgm:t>
    </dgm:pt>
    <dgm:pt modelId="{2A9F1727-6AD3-419E-B810-2027D29A9D3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Climate issues</a:t>
          </a:r>
        </a:p>
      </dgm:t>
    </dgm:pt>
    <dgm:pt modelId="{F476DA6B-F528-4064-AE54-6D2C028A849D}" type="parTrans" cxnId="{8729555E-98AE-48AC-A21C-22A2AA467E2D}">
      <dgm:prSet/>
      <dgm:spPr/>
      <dgm:t>
        <a:bodyPr/>
        <a:lstStyle/>
        <a:p>
          <a:endParaRPr lang="en-US"/>
        </a:p>
      </dgm:t>
    </dgm:pt>
    <dgm:pt modelId="{CB04A2A6-E446-44B2-813F-C4FAD6BDD7A7}" type="sibTrans" cxnId="{8729555E-98AE-48AC-A21C-22A2AA467E2D}">
      <dgm:prSet/>
      <dgm:spPr/>
      <dgm:t>
        <a:bodyPr/>
        <a:lstStyle/>
        <a:p>
          <a:endParaRPr lang="en-US"/>
        </a:p>
      </dgm:t>
    </dgm:pt>
    <dgm:pt modelId="{D47F89AB-61FC-4A30-BA99-C6E67D5669D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Corruption</a:t>
          </a:r>
        </a:p>
      </dgm:t>
    </dgm:pt>
    <dgm:pt modelId="{3E983338-07C4-44CB-97E1-826C0C9A5686}" type="parTrans" cxnId="{013573AA-D6C4-4B2D-9E35-DED0B1B158C2}">
      <dgm:prSet/>
      <dgm:spPr/>
      <dgm:t>
        <a:bodyPr/>
        <a:lstStyle/>
        <a:p>
          <a:endParaRPr lang="en-US"/>
        </a:p>
      </dgm:t>
    </dgm:pt>
    <dgm:pt modelId="{4F5BA41A-CFF3-4E07-ACCF-B89B83A8E604}" type="sibTrans" cxnId="{013573AA-D6C4-4B2D-9E35-DED0B1B158C2}">
      <dgm:prSet/>
      <dgm:spPr/>
      <dgm:t>
        <a:bodyPr/>
        <a:lstStyle/>
        <a:p>
          <a:endParaRPr lang="en-US"/>
        </a:p>
      </dgm:t>
    </dgm:pt>
    <dgm:pt modelId="{01574603-E8D0-47DB-8F91-293D8DE28DA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Labor policies</a:t>
          </a:r>
        </a:p>
      </dgm:t>
    </dgm:pt>
    <dgm:pt modelId="{5AD72DE7-A47B-47F1-96E7-FE5B543FFF1A}" type="parTrans" cxnId="{AE464B7C-BC62-41C1-9425-2E07A2303516}">
      <dgm:prSet/>
      <dgm:spPr/>
      <dgm:t>
        <a:bodyPr/>
        <a:lstStyle/>
        <a:p>
          <a:endParaRPr lang="en-US"/>
        </a:p>
      </dgm:t>
    </dgm:pt>
    <dgm:pt modelId="{7480B07A-4D4F-4683-A0D0-F01BF740DE56}" type="sibTrans" cxnId="{AE464B7C-BC62-41C1-9425-2E07A2303516}">
      <dgm:prSet/>
      <dgm:spPr/>
      <dgm:t>
        <a:bodyPr/>
        <a:lstStyle/>
        <a:p>
          <a:endParaRPr lang="en-US"/>
        </a:p>
      </dgm:t>
    </dgm:pt>
    <dgm:pt modelId="{A5E0EF0D-77EC-4413-AB22-CD31670A8AE4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Transparency </a:t>
          </a:r>
        </a:p>
      </dgm:t>
    </dgm:pt>
    <dgm:pt modelId="{B00270FD-5476-48EB-9C31-F0C2DC70FBDD}" type="parTrans" cxnId="{960B6CCD-BC78-452B-9D9D-D7C39834EE83}">
      <dgm:prSet/>
      <dgm:spPr/>
      <dgm:t>
        <a:bodyPr/>
        <a:lstStyle/>
        <a:p>
          <a:endParaRPr lang="en-US"/>
        </a:p>
      </dgm:t>
    </dgm:pt>
    <dgm:pt modelId="{F7140571-F086-413E-AD3E-C7D99F0DB0E5}" type="sibTrans" cxnId="{960B6CCD-BC78-452B-9D9D-D7C39834EE83}">
      <dgm:prSet/>
      <dgm:spPr/>
      <dgm:t>
        <a:bodyPr/>
        <a:lstStyle/>
        <a:p>
          <a:endParaRPr lang="en-US"/>
        </a:p>
      </dgm:t>
    </dgm:pt>
    <dgm:pt modelId="{F16441C0-169F-49F0-83E1-826BF55C1D70}" type="pres">
      <dgm:prSet presAssocID="{B4F6ED92-D1A5-4E6A-98E7-DC86E039C095}" presName="linear" presStyleCnt="0">
        <dgm:presLayoutVars>
          <dgm:animLvl val="lvl"/>
          <dgm:resizeHandles val="exact"/>
        </dgm:presLayoutVars>
      </dgm:prSet>
      <dgm:spPr/>
    </dgm:pt>
    <dgm:pt modelId="{BBDEC4FA-26B2-4D53-AA9D-EF305ED2E4D7}" type="pres">
      <dgm:prSet presAssocID="{1C64C0EB-5E0E-421D-B518-F6145BEEE997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5C02F250-7D97-4BC5-81CE-88CBCB31AC40}" type="pres">
      <dgm:prSet presAssocID="{D2E2CA9C-F5DF-45C6-A4AF-CB4D98A81469}" presName="spacer" presStyleCnt="0"/>
      <dgm:spPr/>
    </dgm:pt>
    <dgm:pt modelId="{2042BB66-CCD4-421D-81F0-4347F384A6CB}" type="pres">
      <dgm:prSet presAssocID="{6F7143F8-3823-4660-A326-CEE7A066164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81D7A36-13E8-4C58-ABE3-F64DE75F0F4F}" type="pres">
      <dgm:prSet presAssocID="{C478C16D-85AB-4FD3-84DD-2124B62ACDAC}" presName="spacer" presStyleCnt="0"/>
      <dgm:spPr/>
    </dgm:pt>
    <dgm:pt modelId="{15332D68-FEFC-4EE3-9AB9-00050CA99EA6}" type="pres">
      <dgm:prSet presAssocID="{772DB6EB-5732-4BE7-943D-7E0DFBBE9DF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50B8CBA-1FFC-4240-9F29-488C5D739119}" type="pres">
      <dgm:prSet presAssocID="{8F1D98AA-5F9C-4441-B6C5-85ABDE26C22E}" presName="spacer" presStyleCnt="0"/>
      <dgm:spPr/>
    </dgm:pt>
    <dgm:pt modelId="{31179383-C978-4C21-8769-E2D1A2040BC2}" type="pres">
      <dgm:prSet presAssocID="{A5E0EF0D-77EC-4413-AB22-CD31670A8AE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E0ACF3C6-7FCA-40B6-9C46-5681C813A5EF}" type="pres">
      <dgm:prSet presAssocID="{F7140571-F086-413E-AD3E-C7D99F0DB0E5}" presName="spacer" presStyleCnt="0"/>
      <dgm:spPr/>
    </dgm:pt>
    <dgm:pt modelId="{ACA16327-5D38-475F-9A33-D8E48204334A}" type="pres">
      <dgm:prSet presAssocID="{DFA0FC65-B2EC-4939-AFD1-A54F70907D56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AB22C046-D2CA-4D39-80DF-73F9E8FF4B95}" type="pres">
      <dgm:prSet presAssocID="{83DBD91C-EB7D-4589-B250-ADDBE1F70AD4}" presName="spacer" presStyleCnt="0"/>
      <dgm:spPr/>
    </dgm:pt>
    <dgm:pt modelId="{5CEE13E1-A21E-4CD5-AB15-79C6AF1D8C56}" type="pres">
      <dgm:prSet presAssocID="{2D41AA78-919F-4440-B31B-A98304EC6F6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E318F29-F105-4636-978D-5A224E0D509F}" type="pres">
      <dgm:prSet presAssocID="{1B4A12C3-8D43-4959-AF9D-12D6FD32AC02}" presName="spacer" presStyleCnt="0"/>
      <dgm:spPr/>
    </dgm:pt>
    <dgm:pt modelId="{83EA174B-CCC7-4567-A43A-F56CC59C0980}" type="pres">
      <dgm:prSet presAssocID="{6F9B3E5A-B897-40FC-9401-A9CB759C50BC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EA11FD5-F4E7-471B-BAD3-509CE39EBFDE}" type="pres">
      <dgm:prSet presAssocID="{D9447F50-0793-4E16-95CB-CD6279C2CDA9}" presName="spacer" presStyleCnt="0"/>
      <dgm:spPr/>
    </dgm:pt>
    <dgm:pt modelId="{3F9C09BC-F43A-4CF5-8486-F60E3F7A6F41}" type="pres">
      <dgm:prSet presAssocID="{2A9F1727-6AD3-419E-B810-2027D29A9D3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A339CF56-8F57-407A-AD68-3439CC4907C8}" type="pres">
      <dgm:prSet presAssocID="{CB04A2A6-E446-44B2-813F-C4FAD6BDD7A7}" presName="spacer" presStyleCnt="0"/>
      <dgm:spPr/>
    </dgm:pt>
    <dgm:pt modelId="{B383ABE5-5DBA-42CD-B357-3085E64198DB}" type="pres">
      <dgm:prSet presAssocID="{D47F89AB-61FC-4A30-BA99-C6E67D5669D1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286E8D7A-D54C-4465-9500-6B02B2C52399}" type="pres">
      <dgm:prSet presAssocID="{4F5BA41A-CFF3-4E07-ACCF-B89B83A8E604}" presName="spacer" presStyleCnt="0"/>
      <dgm:spPr/>
    </dgm:pt>
    <dgm:pt modelId="{1F9FA1CB-616B-4627-9D3F-35DF484CFAB6}" type="pres">
      <dgm:prSet presAssocID="{01574603-E8D0-47DB-8F91-293D8DE28DA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8BA2007-467C-4BEA-8049-C53E253DB6C0}" type="presOf" srcId="{6F9B3E5A-B897-40FC-9401-A9CB759C50BC}" destId="{83EA174B-CCC7-4567-A43A-F56CC59C0980}" srcOrd="0" destOrd="0" presId="urn:microsoft.com/office/officeart/2005/8/layout/vList2"/>
    <dgm:cxn modelId="{0BC33808-315C-4E4E-A36E-3E38F92C587A}" type="presOf" srcId="{B4F6ED92-D1A5-4E6A-98E7-DC86E039C095}" destId="{F16441C0-169F-49F0-83E1-826BF55C1D70}" srcOrd="0" destOrd="0" presId="urn:microsoft.com/office/officeart/2005/8/layout/vList2"/>
    <dgm:cxn modelId="{D90FF51F-8F10-4B2B-A2B6-2F3349AC5D4B}" type="presOf" srcId="{A5E0EF0D-77EC-4413-AB22-CD31670A8AE4}" destId="{31179383-C978-4C21-8769-E2D1A2040BC2}" srcOrd="0" destOrd="0" presId="urn:microsoft.com/office/officeart/2005/8/layout/vList2"/>
    <dgm:cxn modelId="{6B20C022-98D9-48BA-9DEF-F14F55F1047C}" type="presOf" srcId="{DFA0FC65-B2EC-4939-AFD1-A54F70907D56}" destId="{ACA16327-5D38-475F-9A33-D8E48204334A}" srcOrd="0" destOrd="0" presId="urn:microsoft.com/office/officeart/2005/8/layout/vList2"/>
    <dgm:cxn modelId="{E1C24D24-9E93-4AE0-B524-588BE6C4867B}" type="presOf" srcId="{D47F89AB-61FC-4A30-BA99-C6E67D5669D1}" destId="{B383ABE5-5DBA-42CD-B357-3085E64198DB}" srcOrd="0" destOrd="0" presId="urn:microsoft.com/office/officeart/2005/8/layout/vList2"/>
    <dgm:cxn modelId="{06148137-D70C-43F5-8ED4-D071388E5478}" type="presOf" srcId="{6F7143F8-3823-4660-A326-CEE7A0661648}" destId="{2042BB66-CCD4-421D-81F0-4347F384A6CB}" srcOrd="0" destOrd="0" presId="urn:microsoft.com/office/officeart/2005/8/layout/vList2"/>
    <dgm:cxn modelId="{FA9ED93A-0A01-49F9-A98C-261830FE67EF}" type="presOf" srcId="{772DB6EB-5732-4BE7-943D-7E0DFBBE9DF7}" destId="{15332D68-FEFC-4EE3-9AB9-00050CA99EA6}" srcOrd="0" destOrd="0" presId="urn:microsoft.com/office/officeart/2005/8/layout/vList2"/>
    <dgm:cxn modelId="{88A14747-98E8-48BD-979C-4B936F83DF58}" srcId="{B4F6ED92-D1A5-4E6A-98E7-DC86E039C095}" destId="{2D41AA78-919F-4440-B31B-A98304EC6F6D}" srcOrd="5" destOrd="0" parTransId="{C739D2F4-5CB5-4D25-8231-8E6DEB8CE830}" sibTransId="{1B4A12C3-8D43-4959-AF9D-12D6FD32AC02}"/>
    <dgm:cxn modelId="{8729555E-98AE-48AC-A21C-22A2AA467E2D}" srcId="{B4F6ED92-D1A5-4E6A-98E7-DC86E039C095}" destId="{2A9F1727-6AD3-419E-B810-2027D29A9D30}" srcOrd="7" destOrd="0" parTransId="{F476DA6B-F528-4064-AE54-6D2C028A849D}" sibTransId="{CB04A2A6-E446-44B2-813F-C4FAD6BDD7A7}"/>
    <dgm:cxn modelId="{F987EB5F-BD10-40DE-8E53-CC3783BCC272}" type="presOf" srcId="{2D41AA78-919F-4440-B31B-A98304EC6F6D}" destId="{5CEE13E1-A21E-4CD5-AB15-79C6AF1D8C56}" srcOrd="0" destOrd="0" presId="urn:microsoft.com/office/officeart/2005/8/layout/vList2"/>
    <dgm:cxn modelId="{A9D6DF7A-5B3A-4F81-A4D2-E88A78CC75CE}" type="presOf" srcId="{01574603-E8D0-47DB-8F91-293D8DE28DA8}" destId="{1F9FA1CB-616B-4627-9D3F-35DF484CFAB6}" srcOrd="0" destOrd="0" presId="urn:microsoft.com/office/officeart/2005/8/layout/vList2"/>
    <dgm:cxn modelId="{AE464B7C-BC62-41C1-9425-2E07A2303516}" srcId="{B4F6ED92-D1A5-4E6A-98E7-DC86E039C095}" destId="{01574603-E8D0-47DB-8F91-293D8DE28DA8}" srcOrd="9" destOrd="0" parTransId="{5AD72DE7-A47B-47F1-96E7-FE5B543FFF1A}" sibTransId="{7480B07A-4D4F-4683-A0D0-F01BF740DE56}"/>
    <dgm:cxn modelId="{D219F07E-08FE-40EC-8B94-F1D1A9A82857}" srcId="{B4F6ED92-D1A5-4E6A-98E7-DC86E039C095}" destId="{DFA0FC65-B2EC-4939-AFD1-A54F70907D56}" srcOrd="4" destOrd="0" parTransId="{745B0184-5E68-44A3-B04A-CEBE92F8A033}" sibTransId="{83DBD91C-EB7D-4589-B250-ADDBE1F70AD4}"/>
    <dgm:cxn modelId="{814B9A99-5363-44FA-B9BF-54852FFA5238}" type="presOf" srcId="{1C64C0EB-5E0E-421D-B518-F6145BEEE997}" destId="{BBDEC4FA-26B2-4D53-AA9D-EF305ED2E4D7}" srcOrd="0" destOrd="0" presId="urn:microsoft.com/office/officeart/2005/8/layout/vList2"/>
    <dgm:cxn modelId="{1CAD84A3-F503-4FED-B669-7DC51232E4B4}" srcId="{B4F6ED92-D1A5-4E6A-98E7-DC86E039C095}" destId="{6F9B3E5A-B897-40FC-9401-A9CB759C50BC}" srcOrd="6" destOrd="0" parTransId="{0E59EE0D-6EB7-43D2-B13D-46FC3C6B31DE}" sibTransId="{D9447F50-0793-4E16-95CB-CD6279C2CDA9}"/>
    <dgm:cxn modelId="{013573AA-D6C4-4B2D-9E35-DED0B1B158C2}" srcId="{B4F6ED92-D1A5-4E6A-98E7-DC86E039C095}" destId="{D47F89AB-61FC-4A30-BA99-C6E67D5669D1}" srcOrd="8" destOrd="0" parTransId="{3E983338-07C4-44CB-97E1-826C0C9A5686}" sibTransId="{4F5BA41A-CFF3-4E07-ACCF-B89B83A8E604}"/>
    <dgm:cxn modelId="{E984E9C1-9A52-4F8D-8F9B-6F822432574B}" type="presOf" srcId="{2A9F1727-6AD3-419E-B810-2027D29A9D30}" destId="{3F9C09BC-F43A-4CF5-8486-F60E3F7A6F41}" srcOrd="0" destOrd="0" presId="urn:microsoft.com/office/officeart/2005/8/layout/vList2"/>
    <dgm:cxn modelId="{1B7737C5-22BF-4CFE-9919-CAD5B5372AA5}" srcId="{B4F6ED92-D1A5-4E6A-98E7-DC86E039C095}" destId="{6F7143F8-3823-4660-A326-CEE7A0661648}" srcOrd="1" destOrd="0" parTransId="{618159E8-D953-476E-8E96-C95FFEAFD2BC}" sibTransId="{C478C16D-85AB-4FD3-84DD-2124B62ACDAC}"/>
    <dgm:cxn modelId="{AE57E1C5-BE58-4683-A594-99FB39CC3EC9}" srcId="{B4F6ED92-D1A5-4E6A-98E7-DC86E039C095}" destId="{772DB6EB-5732-4BE7-943D-7E0DFBBE9DF7}" srcOrd="2" destOrd="0" parTransId="{1316B4D6-1F36-4D9A-B35E-2C5E6260BC38}" sibTransId="{8F1D98AA-5F9C-4441-B6C5-85ABDE26C22E}"/>
    <dgm:cxn modelId="{960B6CCD-BC78-452B-9D9D-D7C39834EE83}" srcId="{B4F6ED92-D1A5-4E6A-98E7-DC86E039C095}" destId="{A5E0EF0D-77EC-4413-AB22-CD31670A8AE4}" srcOrd="3" destOrd="0" parTransId="{B00270FD-5476-48EB-9C31-F0C2DC70FBDD}" sibTransId="{F7140571-F086-413E-AD3E-C7D99F0DB0E5}"/>
    <dgm:cxn modelId="{CF73ADDF-8643-482E-A812-279C21644503}" srcId="{B4F6ED92-D1A5-4E6A-98E7-DC86E039C095}" destId="{1C64C0EB-5E0E-421D-B518-F6145BEEE997}" srcOrd="0" destOrd="0" parTransId="{B2F10271-B834-4D5B-B2CB-5758D17BED32}" sibTransId="{D2E2CA9C-F5DF-45C6-A4AF-CB4D98A81469}"/>
    <dgm:cxn modelId="{0C4560AB-73CA-4899-A90F-099BE4ED6A88}" type="presParOf" srcId="{F16441C0-169F-49F0-83E1-826BF55C1D70}" destId="{BBDEC4FA-26B2-4D53-AA9D-EF305ED2E4D7}" srcOrd="0" destOrd="0" presId="urn:microsoft.com/office/officeart/2005/8/layout/vList2"/>
    <dgm:cxn modelId="{B0208855-73CD-43A7-BD07-82BB581F0FCE}" type="presParOf" srcId="{F16441C0-169F-49F0-83E1-826BF55C1D70}" destId="{5C02F250-7D97-4BC5-81CE-88CBCB31AC40}" srcOrd="1" destOrd="0" presId="urn:microsoft.com/office/officeart/2005/8/layout/vList2"/>
    <dgm:cxn modelId="{46B6964D-FD0E-4E20-A5E8-DD43A0CC7039}" type="presParOf" srcId="{F16441C0-169F-49F0-83E1-826BF55C1D70}" destId="{2042BB66-CCD4-421D-81F0-4347F384A6CB}" srcOrd="2" destOrd="0" presId="urn:microsoft.com/office/officeart/2005/8/layout/vList2"/>
    <dgm:cxn modelId="{2EFB59DF-EE1D-4E3B-94A8-43F7F49F5E0F}" type="presParOf" srcId="{F16441C0-169F-49F0-83E1-826BF55C1D70}" destId="{481D7A36-13E8-4C58-ABE3-F64DE75F0F4F}" srcOrd="3" destOrd="0" presId="urn:microsoft.com/office/officeart/2005/8/layout/vList2"/>
    <dgm:cxn modelId="{554DA389-B452-4CD4-B834-64B5FF92A7F5}" type="presParOf" srcId="{F16441C0-169F-49F0-83E1-826BF55C1D70}" destId="{15332D68-FEFC-4EE3-9AB9-00050CA99EA6}" srcOrd="4" destOrd="0" presId="urn:microsoft.com/office/officeart/2005/8/layout/vList2"/>
    <dgm:cxn modelId="{6C71D9E5-E61A-45E9-85C0-06E49AB3BAFB}" type="presParOf" srcId="{F16441C0-169F-49F0-83E1-826BF55C1D70}" destId="{D50B8CBA-1FFC-4240-9F29-488C5D739119}" srcOrd="5" destOrd="0" presId="urn:microsoft.com/office/officeart/2005/8/layout/vList2"/>
    <dgm:cxn modelId="{F5C522FA-C3B8-4121-AFEB-10792A6FA94E}" type="presParOf" srcId="{F16441C0-169F-49F0-83E1-826BF55C1D70}" destId="{31179383-C978-4C21-8769-E2D1A2040BC2}" srcOrd="6" destOrd="0" presId="urn:microsoft.com/office/officeart/2005/8/layout/vList2"/>
    <dgm:cxn modelId="{29C9FAC4-47B7-40DE-BA7C-13A804B8164C}" type="presParOf" srcId="{F16441C0-169F-49F0-83E1-826BF55C1D70}" destId="{E0ACF3C6-7FCA-40B6-9C46-5681C813A5EF}" srcOrd="7" destOrd="0" presId="urn:microsoft.com/office/officeart/2005/8/layout/vList2"/>
    <dgm:cxn modelId="{2173A660-C65E-4AC6-B386-17A71304927B}" type="presParOf" srcId="{F16441C0-169F-49F0-83E1-826BF55C1D70}" destId="{ACA16327-5D38-475F-9A33-D8E48204334A}" srcOrd="8" destOrd="0" presId="urn:microsoft.com/office/officeart/2005/8/layout/vList2"/>
    <dgm:cxn modelId="{6E614C99-1526-4D2B-A04C-7D95713A07E5}" type="presParOf" srcId="{F16441C0-169F-49F0-83E1-826BF55C1D70}" destId="{AB22C046-D2CA-4D39-80DF-73F9E8FF4B95}" srcOrd="9" destOrd="0" presId="urn:microsoft.com/office/officeart/2005/8/layout/vList2"/>
    <dgm:cxn modelId="{F2A6FED4-DC77-4959-8904-B52888D713D4}" type="presParOf" srcId="{F16441C0-169F-49F0-83E1-826BF55C1D70}" destId="{5CEE13E1-A21E-4CD5-AB15-79C6AF1D8C56}" srcOrd="10" destOrd="0" presId="urn:microsoft.com/office/officeart/2005/8/layout/vList2"/>
    <dgm:cxn modelId="{C838A2E8-F1AB-4936-A36E-B969033EF257}" type="presParOf" srcId="{F16441C0-169F-49F0-83E1-826BF55C1D70}" destId="{9E318F29-F105-4636-978D-5A224E0D509F}" srcOrd="11" destOrd="0" presId="urn:microsoft.com/office/officeart/2005/8/layout/vList2"/>
    <dgm:cxn modelId="{B878A9AE-F39E-4958-B3DD-1081DBB62402}" type="presParOf" srcId="{F16441C0-169F-49F0-83E1-826BF55C1D70}" destId="{83EA174B-CCC7-4567-A43A-F56CC59C0980}" srcOrd="12" destOrd="0" presId="urn:microsoft.com/office/officeart/2005/8/layout/vList2"/>
    <dgm:cxn modelId="{E3C7F72B-E5C3-4213-8773-49A2CA6C0377}" type="presParOf" srcId="{F16441C0-169F-49F0-83E1-826BF55C1D70}" destId="{4EA11FD5-F4E7-471B-BAD3-509CE39EBFDE}" srcOrd="13" destOrd="0" presId="urn:microsoft.com/office/officeart/2005/8/layout/vList2"/>
    <dgm:cxn modelId="{094FBD12-53C9-494E-A2C2-3A031BDDD56F}" type="presParOf" srcId="{F16441C0-169F-49F0-83E1-826BF55C1D70}" destId="{3F9C09BC-F43A-4CF5-8486-F60E3F7A6F41}" srcOrd="14" destOrd="0" presId="urn:microsoft.com/office/officeart/2005/8/layout/vList2"/>
    <dgm:cxn modelId="{A7894527-5E54-49AF-BFE7-810F0292DEA4}" type="presParOf" srcId="{F16441C0-169F-49F0-83E1-826BF55C1D70}" destId="{A339CF56-8F57-407A-AD68-3439CC4907C8}" srcOrd="15" destOrd="0" presId="urn:microsoft.com/office/officeart/2005/8/layout/vList2"/>
    <dgm:cxn modelId="{8E9F96E0-DB1F-4499-8C8B-E01726013DC8}" type="presParOf" srcId="{F16441C0-169F-49F0-83E1-826BF55C1D70}" destId="{B383ABE5-5DBA-42CD-B357-3085E64198DB}" srcOrd="16" destOrd="0" presId="urn:microsoft.com/office/officeart/2005/8/layout/vList2"/>
    <dgm:cxn modelId="{148A2CFA-E762-47E6-998B-CE070E5CA5FE}" type="presParOf" srcId="{F16441C0-169F-49F0-83E1-826BF55C1D70}" destId="{286E8D7A-D54C-4465-9500-6B02B2C52399}" srcOrd="17" destOrd="0" presId="urn:microsoft.com/office/officeart/2005/8/layout/vList2"/>
    <dgm:cxn modelId="{31AE3955-8ABC-4606-B8FB-8DFDE7A88C9B}" type="presParOf" srcId="{F16441C0-169F-49F0-83E1-826BF55C1D70}" destId="{1F9FA1CB-616B-4627-9D3F-35DF484CFAB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E737F-EE33-439E-BD8C-86558D2534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48F8E4-4476-476B-B47A-EC5B8CC10552}">
      <dgm:prSet phldrT="[Text]" custT="1"/>
      <dgm:spPr/>
      <dgm:t>
        <a:bodyPr/>
        <a:lstStyle/>
        <a:p>
          <a:r>
            <a:rPr lang="en-US" sz="2400" b="1">
              <a:latin typeface="Cambria" panose="02040503050406030204" pitchFamily="18" charset="0"/>
              <a:ea typeface="Cambria" panose="02040503050406030204" pitchFamily="18" charset="0"/>
            </a:rPr>
            <a:t>Congressional role</a:t>
          </a:r>
          <a:endParaRPr lang="en-US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DC4449D-D2BF-4CF3-8D74-C94F6EBF0502}" type="parTrans" cxnId="{A46AB67B-7563-422F-A6E1-E89175DBE510}">
      <dgm:prSet/>
      <dgm:spPr/>
      <dgm:t>
        <a:bodyPr/>
        <a:lstStyle/>
        <a:p>
          <a:endParaRPr lang="en-US"/>
        </a:p>
      </dgm:t>
    </dgm:pt>
    <dgm:pt modelId="{FA478C81-1A1D-4498-A818-65667150C583}" type="sibTrans" cxnId="{A46AB67B-7563-422F-A6E1-E89175DBE510}">
      <dgm:prSet/>
      <dgm:spPr/>
      <dgm:t>
        <a:bodyPr/>
        <a:lstStyle/>
        <a:p>
          <a:endParaRPr lang="en-US"/>
        </a:p>
      </dgm:t>
    </dgm:pt>
    <dgm:pt modelId="{BCDDEFA5-8057-4DD6-9327-99CBA116FC64}">
      <dgm:prSet phldrT="[Text]" custT="1"/>
      <dgm:spPr/>
      <dgm:t>
        <a:bodyPr/>
        <a:lstStyle/>
        <a:p>
          <a:r>
            <a:rPr lang="en-US" sz="2400" b="1">
              <a:latin typeface="Cambria" panose="02040503050406030204" pitchFamily="18" charset="0"/>
              <a:ea typeface="Cambria" panose="02040503050406030204" pitchFamily="18" charset="0"/>
            </a:rPr>
            <a:t>Process requirements</a:t>
          </a:r>
        </a:p>
      </dgm:t>
    </dgm:pt>
    <dgm:pt modelId="{C96E812C-7B0F-4184-BDD4-63E4EC232424}" type="parTrans" cxnId="{0F60F93F-A5D0-4267-833B-76B23BC6279A}">
      <dgm:prSet/>
      <dgm:spPr/>
      <dgm:t>
        <a:bodyPr/>
        <a:lstStyle/>
        <a:p>
          <a:endParaRPr lang="en-US"/>
        </a:p>
      </dgm:t>
    </dgm:pt>
    <dgm:pt modelId="{538F0FB4-6AB6-44FF-804D-A55F4E1BEFB9}" type="sibTrans" cxnId="{0F60F93F-A5D0-4267-833B-76B23BC6279A}">
      <dgm:prSet/>
      <dgm:spPr/>
      <dgm:t>
        <a:bodyPr/>
        <a:lstStyle/>
        <a:p>
          <a:endParaRPr lang="en-US"/>
        </a:p>
      </dgm:t>
    </dgm:pt>
    <dgm:pt modelId="{A432CCEF-8A13-4799-AE72-1D3F25D27304}">
      <dgm:prSet phldrT="[Text]" custT="1"/>
      <dgm:spPr/>
      <dgm:t>
        <a:bodyPr/>
        <a:lstStyle/>
        <a:p>
          <a:r>
            <a:rPr lang="en-US" sz="2400" b="1">
              <a:latin typeface="Cambria" panose="02040503050406030204" pitchFamily="18" charset="0"/>
              <a:ea typeface="Cambria" panose="02040503050406030204" pitchFamily="18" charset="0"/>
            </a:rPr>
            <a:t>Eliminate all tariffs and adopt common rules</a:t>
          </a:r>
        </a:p>
      </dgm:t>
    </dgm:pt>
    <dgm:pt modelId="{8EE15C8A-7C16-40DC-87AC-655AE8664CB5}" type="parTrans" cxnId="{131FCD22-294D-4104-B592-D2A4702BFE5C}">
      <dgm:prSet/>
      <dgm:spPr/>
      <dgm:t>
        <a:bodyPr/>
        <a:lstStyle/>
        <a:p>
          <a:endParaRPr lang="en-US"/>
        </a:p>
      </dgm:t>
    </dgm:pt>
    <dgm:pt modelId="{C5D4563A-4762-4DEA-A12F-F8B1021AEB55}" type="sibTrans" cxnId="{131FCD22-294D-4104-B592-D2A4702BFE5C}">
      <dgm:prSet/>
      <dgm:spPr/>
      <dgm:t>
        <a:bodyPr/>
        <a:lstStyle/>
        <a:p>
          <a:endParaRPr lang="en-US"/>
        </a:p>
      </dgm:t>
    </dgm:pt>
    <dgm:pt modelId="{3D6E809A-5578-4CFF-A440-197CD7FA3CB3}">
      <dgm:prSet phldrT="[Text]" custT="1"/>
      <dgm:spPr/>
      <dgm:t>
        <a:bodyPr/>
        <a:lstStyle/>
        <a:p>
          <a:r>
            <a:rPr lang="en-US" sz="2400" b="1">
              <a:latin typeface="Cambria" panose="02040503050406030204" pitchFamily="18" charset="0"/>
              <a:ea typeface="Cambria" panose="02040503050406030204" pitchFamily="18" charset="0"/>
            </a:rPr>
            <a:t>Certainty and predictability</a:t>
          </a:r>
        </a:p>
      </dgm:t>
    </dgm:pt>
    <dgm:pt modelId="{E902EF08-0442-4497-9671-A8DBE1575F03}" type="parTrans" cxnId="{032D0F93-EAAE-4034-A893-C9C379DD3114}">
      <dgm:prSet/>
      <dgm:spPr/>
      <dgm:t>
        <a:bodyPr/>
        <a:lstStyle/>
        <a:p>
          <a:endParaRPr lang="en-US"/>
        </a:p>
      </dgm:t>
    </dgm:pt>
    <dgm:pt modelId="{BBFDABFC-2796-425C-BDB5-FCD602337C37}" type="sibTrans" cxnId="{032D0F93-EAAE-4034-A893-C9C379DD3114}">
      <dgm:prSet/>
      <dgm:spPr/>
      <dgm:t>
        <a:bodyPr/>
        <a:lstStyle/>
        <a:p>
          <a:endParaRPr lang="en-US"/>
        </a:p>
      </dgm:t>
    </dgm:pt>
    <dgm:pt modelId="{EF975000-58DB-4C47-A610-84FE2373C775}" type="pres">
      <dgm:prSet presAssocID="{87BE737F-EE33-439E-BD8C-86558D253439}" presName="CompostProcess" presStyleCnt="0">
        <dgm:presLayoutVars>
          <dgm:dir/>
          <dgm:resizeHandles val="exact"/>
        </dgm:presLayoutVars>
      </dgm:prSet>
      <dgm:spPr/>
    </dgm:pt>
    <dgm:pt modelId="{0E297A38-AFEB-480D-B188-F01265ED186E}" type="pres">
      <dgm:prSet presAssocID="{87BE737F-EE33-439E-BD8C-86558D253439}" presName="arrow" presStyleLbl="bgShp" presStyleIdx="0" presStyleCnt="1" custLinFactNeighborX="0" custLinFactNeighborY="-161"/>
      <dgm:spPr>
        <a:solidFill>
          <a:schemeClr val="accent2">
            <a:lumMod val="75000"/>
          </a:schemeClr>
        </a:solidFill>
      </dgm:spPr>
    </dgm:pt>
    <dgm:pt modelId="{1A5F05DE-5FBB-456E-BE7D-BD76398899FD}" type="pres">
      <dgm:prSet presAssocID="{87BE737F-EE33-439E-BD8C-86558D253439}" presName="linearProcess" presStyleCnt="0"/>
      <dgm:spPr/>
    </dgm:pt>
    <dgm:pt modelId="{6BC4BE8B-7E2A-4561-B498-4FA76194C026}" type="pres">
      <dgm:prSet presAssocID="{4948F8E4-4476-476B-B47A-EC5B8CC10552}" presName="textNode" presStyleLbl="node1" presStyleIdx="0" presStyleCnt="4" custScaleX="131080" custScaleY="102967" custLinFactNeighborX="-1367" custLinFactNeighborY="2009">
        <dgm:presLayoutVars>
          <dgm:bulletEnabled val="1"/>
        </dgm:presLayoutVars>
      </dgm:prSet>
      <dgm:spPr/>
    </dgm:pt>
    <dgm:pt modelId="{4B2DF056-F270-4293-8791-34A7D246C326}" type="pres">
      <dgm:prSet presAssocID="{FA478C81-1A1D-4498-A818-65667150C583}" presName="sibTrans" presStyleCnt="0"/>
      <dgm:spPr/>
    </dgm:pt>
    <dgm:pt modelId="{7D75C754-587B-4F54-A7EB-48E10FC1903D}" type="pres">
      <dgm:prSet presAssocID="{BCDDEFA5-8057-4DD6-9327-99CBA116FC64}" presName="textNode" presStyleLbl="node1" presStyleIdx="1" presStyleCnt="4" custScaleX="137307" custScaleY="96990" custLinFactNeighborX="-8239" custLinFactNeighborY="628">
        <dgm:presLayoutVars>
          <dgm:bulletEnabled val="1"/>
        </dgm:presLayoutVars>
      </dgm:prSet>
      <dgm:spPr/>
    </dgm:pt>
    <dgm:pt modelId="{7F243B79-8E12-4D30-AC7B-636CA21D62D8}" type="pres">
      <dgm:prSet presAssocID="{538F0FB4-6AB6-44FF-804D-A55F4E1BEFB9}" presName="sibTrans" presStyleCnt="0"/>
      <dgm:spPr/>
    </dgm:pt>
    <dgm:pt modelId="{33992267-9E11-485C-AAF3-B6ECB2A02FE2}" type="pres">
      <dgm:prSet presAssocID="{A432CCEF-8A13-4799-AE72-1D3F25D27304}" presName="textNode" presStyleLbl="node1" presStyleIdx="2" presStyleCnt="4">
        <dgm:presLayoutVars>
          <dgm:bulletEnabled val="1"/>
        </dgm:presLayoutVars>
      </dgm:prSet>
      <dgm:spPr/>
    </dgm:pt>
    <dgm:pt modelId="{70B8B5C0-91E7-4E2E-9E06-DBE5DE1068C8}" type="pres">
      <dgm:prSet presAssocID="{C5D4563A-4762-4DEA-A12F-F8B1021AEB55}" presName="sibTrans" presStyleCnt="0"/>
      <dgm:spPr/>
    </dgm:pt>
    <dgm:pt modelId="{940F2CF4-0AB6-4EF1-889B-B0B5EAB3441C}" type="pres">
      <dgm:prSet presAssocID="{3D6E809A-5578-4CFF-A440-197CD7FA3CB3}" presName="textNode" presStyleLbl="node1" presStyleIdx="3" presStyleCnt="4" custScaleX="125081" custScaleY="107059">
        <dgm:presLayoutVars>
          <dgm:bulletEnabled val="1"/>
        </dgm:presLayoutVars>
      </dgm:prSet>
      <dgm:spPr/>
    </dgm:pt>
  </dgm:ptLst>
  <dgm:cxnLst>
    <dgm:cxn modelId="{5E96C303-945F-4C8D-BA14-42A142864613}" type="presOf" srcId="{BCDDEFA5-8057-4DD6-9327-99CBA116FC64}" destId="{7D75C754-587B-4F54-A7EB-48E10FC1903D}" srcOrd="0" destOrd="0" presId="urn:microsoft.com/office/officeart/2005/8/layout/hProcess9"/>
    <dgm:cxn modelId="{ABE4DE09-F7D0-4245-82BB-72D2A285A112}" type="presOf" srcId="{A432CCEF-8A13-4799-AE72-1D3F25D27304}" destId="{33992267-9E11-485C-AAF3-B6ECB2A02FE2}" srcOrd="0" destOrd="0" presId="urn:microsoft.com/office/officeart/2005/8/layout/hProcess9"/>
    <dgm:cxn modelId="{131FCD22-294D-4104-B592-D2A4702BFE5C}" srcId="{87BE737F-EE33-439E-BD8C-86558D253439}" destId="{A432CCEF-8A13-4799-AE72-1D3F25D27304}" srcOrd="2" destOrd="0" parTransId="{8EE15C8A-7C16-40DC-87AC-655AE8664CB5}" sibTransId="{C5D4563A-4762-4DEA-A12F-F8B1021AEB55}"/>
    <dgm:cxn modelId="{0F60F93F-A5D0-4267-833B-76B23BC6279A}" srcId="{87BE737F-EE33-439E-BD8C-86558D253439}" destId="{BCDDEFA5-8057-4DD6-9327-99CBA116FC64}" srcOrd="1" destOrd="0" parTransId="{C96E812C-7B0F-4184-BDD4-63E4EC232424}" sibTransId="{538F0FB4-6AB6-44FF-804D-A55F4E1BEFB9}"/>
    <dgm:cxn modelId="{8071845F-6F90-4DF5-8F53-14F1EE5D18D9}" type="presOf" srcId="{3D6E809A-5578-4CFF-A440-197CD7FA3CB3}" destId="{940F2CF4-0AB6-4EF1-889B-B0B5EAB3441C}" srcOrd="0" destOrd="0" presId="urn:microsoft.com/office/officeart/2005/8/layout/hProcess9"/>
    <dgm:cxn modelId="{A46AB67B-7563-422F-A6E1-E89175DBE510}" srcId="{87BE737F-EE33-439E-BD8C-86558D253439}" destId="{4948F8E4-4476-476B-B47A-EC5B8CC10552}" srcOrd="0" destOrd="0" parTransId="{BDC4449D-D2BF-4CF3-8D74-C94F6EBF0502}" sibTransId="{FA478C81-1A1D-4498-A818-65667150C583}"/>
    <dgm:cxn modelId="{E6AB9B80-5CFE-404C-ABD7-F6189C39E1C5}" type="presOf" srcId="{4948F8E4-4476-476B-B47A-EC5B8CC10552}" destId="{6BC4BE8B-7E2A-4561-B498-4FA76194C026}" srcOrd="0" destOrd="0" presId="urn:microsoft.com/office/officeart/2005/8/layout/hProcess9"/>
    <dgm:cxn modelId="{22B3F388-B543-48E1-8F1D-6EE2700D156C}" type="presOf" srcId="{87BE737F-EE33-439E-BD8C-86558D253439}" destId="{EF975000-58DB-4C47-A610-84FE2373C775}" srcOrd="0" destOrd="0" presId="urn:microsoft.com/office/officeart/2005/8/layout/hProcess9"/>
    <dgm:cxn modelId="{032D0F93-EAAE-4034-A893-C9C379DD3114}" srcId="{87BE737F-EE33-439E-BD8C-86558D253439}" destId="{3D6E809A-5578-4CFF-A440-197CD7FA3CB3}" srcOrd="3" destOrd="0" parTransId="{E902EF08-0442-4497-9671-A8DBE1575F03}" sibTransId="{BBFDABFC-2796-425C-BDB5-FCD602337C37}"/>
    <dgm:cxn modelId="{C99C73C6-8613-4587-8A7E-AADBE741CCF5}" type="presParOf" srcId="{EF975000-58DB-4C47-A610-84FE2373C775}" destId="{0E297A38-AFEB-480D-B188-F01265ED186E}" srcOrd="0" destOrd="0" presId="urn:microsoft.com/office/officeart/2005/8/layout/hProcess9"/>
    <dgm:cxn modelId="{58E304D8-B7E9-4FA1-8D8F-2FF3B8C30647}" type="presParOf" srcId="{EF975000-58DB-4C47-A610-84FE2373C775}" destId="{1A5F05DE-5FBB-456E-BE7D-BD76398899FD}" srcOrd="1" destOrd="0" presId="urn:microsoft.com/office/officeart/2005/8/layout/hProcess9"/>
    <dgm:cxn modelId="{BC8D9907-A1C7-4A30-A59D-70E9F95D877C}" type="presParOf" srcId="{1A5F05DE-5FBB-456E-BE7D-BD76398899FD}" destId="{6BC4BE8B-7E2A-4561-B498-4FA76194C026}" srcOrd="0" destOrd="0" presId="urn:microsoft.com/office/officeart/2005/8/layout/hProcess9"/>
    <dgm:cxn modelId="{AC9A879C-492B-45AE-9110-EF01E2279DD2}" type="presParOf" srcId="{1A5F05DE-5FBB-456E-BE7D-BD76398899FD}" destId="{4B2DF056-F270-4293-8791-34A7D246C326}" srcOrd="1" destOrd="0" presId="urn:microsoft.com/office/officeart/2005/8/layout/hProcess9"/>
    <dgm:cxn modelId="{3A7DC4F5-6150-46B5-BD1D-0BF4D07E7619}" type="presParOf" srcId="{1A5F05DE-5FBB-456E-BE7D-BD76398899FD}" destId="{7D75C754-587B-4F54-A7EB-48E10FC1903D}" srcOrd="2" destOrd="0" presId="urn:microsoft.com/office/officeart/2005/8/layout/hProcess9"/>
    <dgm:cxn modelId="{EA79DEAA-6DB0-4B89-9845-597C6299C205}" type="presParOf" srcId="{1A5F05DE-5FBB-456E-BE7D-BD76398899FD}" destId="{7F243B79-8E12-4D30-AC7B-636CA21D62D8}" srcOrd="3" destOrd="0" presId="urn:microsoft.com/office/officeart/2005/8/layout/hProcess9"/>
    <dgm:cxn modelId="{F3D45155-6E31-42AC-BDCD-EC628436B926}" type="presParOf" srcId="{1A5F05DE-5FBB-456E-BE7D-BD76398899FD}" destId="{33992267-9E11-485C-AAF3-B6ECB2A02FE2}" srcOrd="4" destOrd="0" presId="urn:microsoft.com/office/officeart/2005/8/layout/hProcess9"/>
    <dgm:cxn modelId="{979DCE0D-6D43-4FF3-A837-1045AF92E0F7}" type="presParOf" srcId="{1A5F05DE-5FBB-456E-BE7D-BD76398899FD}" destId="{70B8B5C0-91E7-4E2E-9E06-DBE5DE1068C8}" srcOrd="5" destOrd="0" presId="urn:microsoft.com/office/officeart/2005/8/layout/hProcess9"/>
    <dgm:cxn modelId="{CB61468B-03F5-4350-B7E3-BD7A76DB51E9}" type="presParOf" srcId="{1A5F05DE-5FBB-456E-BE7D-BD76398899FD}" destId="{940F2CF4-0AB6-4EF1-889B-B0B5EAB3441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B4F51-7783-461F-879F-DA864E384F1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EB692-6A06-4F8F-98CB-EA7F5ADC9527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“Reciprocal” tariffs on 69  countries</a:t>
          </a:r>
        </a:p>
      </dgm:t>
    </dgm:pt>
    <dgm:pt modelId="{54E61CA7-5795-4D2B-9B40-41B528893B3C}" type="parTrans" cxnId="{4D12975C-6BB0-4CE5-874F-16E6E27F5806}">
      <dgm:prSet/>
      <dgm:spPr/>
      <dgm:t>
        <a:bodyPr/>
        <a:lstStyle/>
        <a:p>
          <a:endParaRPr lang="en-US"/>
        </a:p>
      </dgm:t>
    </dgm:pt>
    <dgm:pt modelId="{149E4146-9CEF-42DF-8B34-731D23DDAD3E}" type="sibTrans" cxnId="{4D12975C-6BB0-4CE5-874F-16E6E27F5806}">
      <dgm:prSet/>
      <dgm:spPr/>
      <dgm:t>
        <a:bodyPr/>
        <a:lstStyle/>
        <a:p>
          <a:endParaRPr lang="en-US"/>
        </a:p>
      </dgm:t>
    </dgm:pt>
    <dgm:pt modelId="{F3792DEE-7B57-40A5-8B7A-EE1CA41EE9F1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50% on steel,  aluminum, and copper</a:t>
          </a:r>
        </a:p>
      </dgm:t>
    </dgm:pt>
    <dgm:pt modelId="{62C9887B-B866-4D45-B416-E935E184A95E}" type="parTrans" cxnId="{58D872F6-92D7-419D-A96E-8AF43B29A45A}">
      <dgm:prSet/>
      <dgm:spPr/>
      <dgm:t>
        <a:bodyPr/>
        <a:lstStyle/>
        <a:p>
          <a:endParaRPr lang="en-US"/>
        </a:p>
      </dgm:t>
    </dgm:pt>
    <dgm:pt modelId="{0F6A3FE2-F494-4E0A-ACDD-B54E4D6764DD}" type="sibTrans" cxnId="{58D872F6-92D7-419D-A96E-8AF43B29A45A}">
      <dgm:prSet/>
      <dgm:spPr/>
      <dgm:t>
        <a:bodyPr/>
        <a:lstStyle/>
        <a:p>
          <a:endParaRPr lang="en-US"/>
        </a:p>
      </dgm:t>
    </dgm:pt>
    <dgm:pt modelId="{552D487E-F303-4AEC-9BE0-A87CD3C2E955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25% on autos/auto parts</a:t>
          </a:r>
        </a:p>
      </dgm:t>
    </dgm:pt>
    <dgm:pt modelId="{3A141C5A-3FB0-4351-8A4E-1226A9043F28}" type="parTrans" cxnId="{084264C1-163E-4D2C-BB86-5BB25D64B8A6}">
      <dgm:prSet/>
      <dgm:spPr/>
      <dgm:t>
        <a:bodyPr/>
        <a:lstStyle/>
        <a:p>
          <a:endParaRPr lang="en-US"/>
        </a:p>
      </dgm:t>
    </dgm:pt>
    <dgm:pt modelId="{47364D9A-EDA6-4E7A-9DAA-8BF24EFA9756}" type="sibTrans" cxnId="{084264C1-163E-4D2C-BB86-5BB25D64B8A6}">
      <dgm:prSet/>
      <dgm:spPr/>
      <dgm:t>
        <a:bodyPr/>
        <a:lstStyle/>
        <a:p>
          <a:endParaRPr lang="en-US"/>
        </a:p>
      </dgm:t>
    </dgm:pt>
    <dgm:pt modelId="{E17131E0-748A-4570-9359-00F87F51A5A8}">
      <dgm:prSet phldrT="[Text]" phldr="1" custT="1"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904F37-58B6-4517-AB6A-4AA0FB68C38E}" type="parTrans" cxnId="{676469F1-6366-4F92-B539-A0D121BE86DC}">
      <dgm:prSet/>
      <dgm:spPr/>
      <dgm:t>
        <a:bodyPr/>
        <a:lstStyle/>
        <a:p>
          <a:endParaRPr lang="en-US"/>
        </a:p>
      </dgm:t>
    </dgm:pt>
    <dgm:pt modelId="{237FFA67-36A2-4590-852D-C0F9D446C7D2}" type="sibTrans" cxnId="{676469F1-6366-4F92-B539-A0D121BE86DC}">
      <dgm:prSet/>
      <dgm:spPr/>
      <dgm:t>
        <a:bodyPr/>
        <a:lstStyle/>
        <a:p>
          <a:endParaRPr lang="en-US"/>
        </a:p>
      </dgm:t>
    </dgm:pt>
    <dgm:pt modelId="{9CDEFE76-E219-467F-8478-64E47CADAE0A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Fees on vessel calls after investigation of China maritime, logistics, shipbuilding sectors</a:t>
          </a:r>
        </a:p>
      </dgm:t>
    </dgm:pt>
    <dgm:pt modelId="{6FAF563A-6829-46D9-A9C5-9F552F6B4351}" type="parTrans" cxnId="{11533F26-9FFB-4ED6-BCE0-78C9BC74DD44}">
      <dgm:prSet/>
      <dgm:spPr/>
      <dgm:t>
        <a:bodyPr/>
        <a:lstStyle/>
        <a:p>
          <a:endParaRPr lang="en-US"/>
        </a:p>
      </dgm:t>
    </dgm:pt>
    <dgm:pt modelId="{B777B542-99DC-469F-81E9-6EF4BEF81897}" type="sibTrans" cxnId="{11533F26-9FFB-4ED6-BCE0-78C9BC74DD44}">
      <dgm:prSet/>
      <dgm:spPr/>
      <dgm:t>
        <a:bodyPr/>
        <a:lstStyle/>
        <a:p>
          <a:endParaRPr lang="en-US"/>
        </a:p>
      </dgm:t>
    </dgm:pt>
    <dgm:pt modelId="{9577C80A-2BD3-46EE-ACE6-9FE97CCD61FB}">
      <dgm:prSet phldrT="[Text]" phldr="1" custT="1"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F2F105-9CF1-443C-A02F-811776EB212B}" type="sibTrans" cxnId="{DD0C0CB7-DD7D-44F4-B2F8-81469A63F2DE}">
      <dgm:prSet/>
      <dgm:spPr/>
      <dgm:t>
        <a:bodyPr/>
        <a:lstStyle/>
        <a:p>
          <a:endParaRPr lang="en-US"/>
        </a:p>
      </dgm:t>
    </dgm:pt>
    <dgm:pt modelId="{BBA5EE57-2615-43E8-834E-75E4285C472B}" type="parTrans" cxnId="{DD0C0CB7-DD7D-44F4-B2F8-81469A63F2DE}">
      <dgm:prSet/>
      <dgm:spPr/>
      <dgm:t>
        <a:bodyPr/>
        <a:lstStyle/>
        <a:p>
          <a:endParaRPr lang="en-US"/>
        </a:p>
      </dgm:t>
    </dgm:pt>
    <dgm:pt modelId="{9F6D717E-A753-45F7-BA3F-ABF4A884B0D9}">
      <dgm:prSet phldrT="[Text]" phldr="1"/>
      <dgm:spPr/>
      <dgm:t>
        <a:bodyPr/>
        <a:lstStyle/>
        <a:p>
          <a:endParaRPr lang="en-US"/>
        </a:p>
      </dgm:t>
    </dgm:pt>
    <dgm:pt modelId="{BCE98B47-8A81-4DA3-B9D1-9AE8553FC9AE}" type="sibTrans" cxnId="{48789763-2B45-4227-B94C-CA179E5862EB}">
      <dgm:prSet/>
      <dgm:spPr/>
      <dgm:t>
        <a:bodyPr/>
        <a:lstStyle/>
        <a:p>
          <a:endParaRPr lang="en-US"/>
        </a:p>
      </dgm:t>
    </dgm:pt>
    <dgm:pt modelId="{A40C6A09-10A3-45F5-AA9E-27914F337B7B}" type="parTrans" cxnId="{48789763-2B45-4227-B94C-CA179E5862EB}">
      <dgm:prSet/>
      <dgm:spPr/>
      <dgm:t>
        <a:bodyPr/>
        <a:lstStyle/>
        <a:p>
          <a:endParaRPr lang="en-US"/>
        </a:p>
      </dgm:t>
    </dgm:pt>
    <dgm:pt modelId="{4EAD90DF-56F3-4F96-96B5-2CAED2AA6855}">
      <dgm:prSet phldrT="[Text]" custT="1"/>
      <dgm:spPr/>
      <dgm:t>
        <a:bodyPr/>
        <a:lstStyle/>
        <a:p>
          <a:r>
            <a:rPr lang="en-US" sz="2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25% on Canada, Mexico and 20% on China over immigration and drug trafficking </a:t>
          </a:r>
        </a:p>
      </dgm:t>
    </dgm:pt>
    <dgm:pt modelId="{A5ECE847-00C5-431C-9094-E990C823149D}" type="parTrans" cxnId="{43126984-8AB6-4538-B87E-D32608C6A86F}">
      <dgm:prSet/>
      <dgm:spPr/>
      <dgm:t>
        <a:bodyPr/>
        <a:lstStyle/>
        <a:p>
          <a:endParaRPr lang="en-US"/>
        </a:p>
      </dgm:t>
    </dgm:pt>
    <dgm:pt modelId="{6BA3827C-C328-414B-8253-65DDD9A10910}" type="sibTrans" cxnId="{43126984-8AB6-4538-B87E-D32608C6A86F}">
      <dgm:prSet/>
      <dgm:spPr/>
      <dgm:t>
        <a:bodyPr/>
        <a:lstStyle/>
        <a:p>
          <a:endParaRPr lang="en-US"/>
        </a:p>
      </dgm:t>
    </dgm:pt>
    <dgm:pt modelId="{424A4786-68A1-4CB8-A5EE-2268E93057E4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Investigations:</a:t>
          </a:r>
        </a:p>
      </dgm:t>
    </dgm:pt>
    <dgm:pt modelId="{FA572C00-8BCB-4B99-8726-8F77318BEA84}" type="parTrans" cxnId="{3BA62542-BB0C-4B51-84A3-8D1F43CCB1D0}">
      <dgm:prSet/>
      <dgm:spPr/>
      <dgm:t>
        <a:bodyPr/>
        <a:lstStyle/>
        <a:p>
          <a:endParaRPr lang="en-US"/>
        </a:p>
      </dgm:t>
    </dgm:pt>
    <dgm:pt modelId="{752B7000-5B3F-4D33-B992-E35B175BFD34}" type="sibTrans" cxnId="{3BA62542-BB0C-4B51-84A3-8D1F43CCB1D0}">
      <dgm:prSet/>
      <dgm:spPr/>
      <dgm:t>
        <a:bodyPr/>
        <a:lstStyle/>
        <a:p>
          <a:endParaRPr lang="en-US"/>
        </a:p>
      </dgm:t>
    </dgm:pt>
    <dgm:pt modelId="{CA935C32-0577-44F8-831A-8A708AB028FE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Timber/lumber</a:t>
          </a:r>
        </a:p>
      </dgm:t>
    </dgm:pt>
    <dgm:pt modelId="{7ED9CC23-F9BA-463B-9108-1BA528F1C104}" type="parTrans" cxnId="{7EAED6B4-0824-48E8-99FD-4AB1478DBFF0}">
      <dgm:prSet/>
      <dgm:spPr/>
      <dgm:t>
        <a:bodyPr/>
        <a:lstStyle/>
        <a:p>
          <a:endParaRPr lang="en-US"/>
        </a:p>
      </dgm:t>
    </dgm:pt>
    <dgm:pt modelId="{7905122E-EAE5-44D3-8EF0-3D1EB6F865AC}" type="sibTrans" cxnId="{7EAED6B4-0824-48E8-99FD-4AB1478DBFF0}">
      <dgm:prSet/>
      <dgm:spPr/>
      <dgm:t>
        <a:bodyPr/>
        <a:lstStyle/>
        <a:p>
          <a:endParaRPr lang="en-US"/>
        </a:p>
      </dgm:t>
    </dgm:pt>
    <dgm:pt modelId="{8CCA2A85-69C4-49E8-A08B-8FFE0F0727F9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Chips/chip equipment</a:t>
          </a:r>
        </a:p>
      </dgm:t>
    </dgm:pt>
    <dgm:pt modelId="{C62D196F-7A31-4A8A-B3A4-03B448401A4B}" type="parTrans" cxnId="{38F5EA2D-8818-43F4-80E8-6E59CC8577EC}">
      <dgm:prSet/>
      <dgm:spPr/>
      <dgm:t>
        <a:bodyPr/>
        <a:lstStyle/>
        <a:p>
          <a:endParaRPr lang="en-US"/>
        </a:p>
      </dgm:t>
    </dgm:pt>
    <dgm:pt modelId="{49C1BE0F-3282-4E47-91CD-AC7866F01B2A}" type="sibTrans" cxnId="{38F5EA2D-8818-43F4-80E8-6E59CC8577EC}">
      <dgm:prSet/>
      <dgm:spPr/>
      <dgm:t>
        <a:bodyPr/>
        <a:lstStyle/>
        <a:p>
          <a:endParaRPr lang="en-US"/>
        </a:p>
      </dgm:t>
    </dgm:pt>
    <dgm:pt modelId="{1946F33F-AE0E-419C-80B9-C09E1C893346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Pharmaceuticals</a:t>
          </a:r>
        </a:p>
      </dgm:t>
    </dgm:pt>
    <dgm:pt modelId="{84B7CE15-7B38-40E8-8141-AA31E6C893B3}" type="parTrans" cxnId="{B582DDF0-D39B-403E-BEAA-C453549A567A}">
      <dgm:prSet/>
      <dgm:spPr/>
      <dgm:t>
        <a:bodyPr/>
        <a:lstStyle/>
        <a:p>
          <a:endParaRPr lang="en-US"/>
        </a:p>
      </dgm:t>
    </dgm:pt>
    <dgm:pt modelId="{8CBFC0AE-B95F-4515-9177-5E93E3E25583}" type="sibTrans" cxnId="{B582DDF0-D39B-403E-BEAA-C453549A567A}">
      <dgm:prSet/>
      <dgm:spPr/>
      <dgm:t>
        <a:bodyPr/>
        <a:lstStyle/>
        <a:p>
          <a:endParaRPr lang="en-US"/>
        </a:p>
      </dgm:t>
    </dgm:pt>
    <dgm:pt modelId="{BAF0C315-658A-4259-8449-80B35888E1BD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Trucks</a:t>
          </a:r>
        </a:p>
      </dgm:t>
    </dgm:pt>
    <dgm:pt modelId="{354B8CB4-911F-4E85-A2CD-FEC16E220139}" type="parTrans" cxnId="{A2F996BD-7C4F-4E69-BC04-C4A5757FF9A8}">
      <dgm:prSet/>
      <dgm:spPr/>
      <dgm:t>
        <a:bodyPr/>
        <a:lstStyle/>
        <a:p>
          <a:endParaRPr lang="en-US"/>
        </a:p>
      </dgm:t>
    </dgm:pt>
    <dgm:pt modelId="{9A9D4424-ADC6-4025-AB55-015CDD30DA81}" type="sibTrans" cxnId="{A2F996BD-7C4F-4E69-BC04-C4A5757FF9A8}">
      <dgm:prSet/>
      <dgm:spPr/>
      <dgm:t>
        <a:bodyPr/>
        <a:lstStyle/>
        <a:p>
          <a:endParaRPr lang="en-US"/>
        </a:p>
      </dgm:t>
    </dgm:pt>
    <dgm:pt modelId="{0F939294-464A-4079-BF4B-3C6B404EBEB4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Critical minerals</a:t>
          </a:r>
        </a:p>
      </dgm:t>
    </dgm:pt>
    <dgm:pt modelId="{FD05F0EE-1C12-4B15-817E-EE08C649DD08}" type="parTrans" cxnId="{77BCEF14-BB18-4AA8-B609-6A72346645B0}">
      <dgm:prSet/>
      <dgm:spPr/>
      <dgm:t>
        <a:bodyPr/>
        <a:lstStyle/>
        <a:p>
          <a:endParaRPr lang="en-US"/>
        </a:p>
      </dgm:t>
    </dgm:pt>
    <dgm:pt modelId="{7CA24648-A8FF-4AE8-9616-63685422059E}" type="sibTrans" cxnId="{77BCEF14-BB18-4AA8-B609-6A72346645B0}">
      <dgm:prSet/>
      <dgm:spPr/>
      <dgm:t>
        <a:bodyPr/>
        <a:lstStyle/>
        <a:p>
          <a:endParaRPr lang="en-US"/>
        </a:p>
      </dgm:t>
    </dgm:pt>
    <dgm:pt modelId="{307008F2-D30D-494A-B13E-3917EEE11695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Investigation:</a:t>
          </a:r>
        </a:p>
      </dgm:t>
    </dgm:pt>
    <dgm:pt modelId="{F994234F-B748-46F2-AD6A-414A537AEBC8}" type="parTrans" cxnId="{1DAFB0F8-393A-4B73-91E4-46D32CD51CFD}">
      <dgm:prSet/>
      <dgm:spPr/>
      <dgm:t>
        <a:bodyPr/>
        <a:lstStyle/>
        <a:p>
          <a:endParaRPr lang="en-US"/>
        </a:p>
      </dgm:t>
    </dgm:pt>
    <dgm:pt modelId="{CC439FAF-00EA-4A0F-B32A-CEF7D52CBF9F}" type="sibTrans" cxnId="{1DAFB0F8-393A-4B73-91E4-46D32CD51CFD}">
      <dgm:prSet/>
      <dgm:spPr/>
      <dgm:t>
        <a:bodyPr/>
        <a:lstStyle/>
        <a:p>
          <a:endParaRPr lang="en-US"/>
        </a:p>
      </dgm:t>
    </dgm:pt>
    <dgm:pt modelId="{0D17C130-A2E0-4063-958F-FBD1DCA49992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China legacy semiconductors</a:t>
          </a:r>
        </a:p>
      </dgm:t>
    </dgm:pt>
    <dgm:pt modelId="{36B3C225-288B-4B91-BDE0-5E288690FBC0}" type="parTrans" cxnId="{2DC2721D-4CBD-4FA3-BC18-29E8B2C8EE08}">
      <dgm:prSet/>
      <dgm:spPr/>
      <dgm:t>
        <a:bodyPr/>
        <a:lstStyle/>
        <a:p>
          <a:endParaRPr lang="en-US"/>
        </a:p>
      </dgm:t>
    </dgm:pt>
    <dgm:pt modelId="{A10F2117-4B7F-45A0-A0D5-8CFAF846D314}" type="sibTrans" cxnId="{2DC2721D-4CBD-4FA3-BC18-29E8B2C8EE08}">
      <dgm:prSet/>
      <dgm:spPr/>
      <dgm:t>
        <a:bodyPr/>
        <a:lstStyle/>
        <a:p>
          <a:endParaRPr lang="en-US"/>
        </a:p>
      </dgm:t>
    </dgm:pt>
    <dgm:pt modelId="{6A6F0DCE-4E4D-4437-ACCC-BEA941634E95}">
      <dgm:prSet phldrT="[Text]" custT="1"/>
      <dgm:spPr/>
      <dgm:t>
        <a:bodyPr/>
        <a:lstStyle/>
        <a:p>
          <a:r>
            <a:rPr lang="en-US" sz="2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Elimination of </a:t>
          </a:r>
          <a:r>
            <a:rPr lang="en-US" sz="2000" i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de minimis</a:t>
          </a:r>
          <a:endParaRPr lang="en-US" sz="20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159AAC-6196-4A36-93CD-896E908908C7}" type="parTrans" cxnId="{39764200-A267-46A2-B06E-58CF2AD5731B}">
      <dgm:prSet/>
      <dgm:spPr/>
      <dgm:t>
        <a:bodyPr/>
        <a:lstStyle/>
        <a:p>
          <a:endParaRPr lang="en-US"/>
        </a:p>
      </dgm:t>
    </dgm:pt>
    <dgm:pt modelId="{7E9AE47A-8684-4B98-80FD-70C3711EE31D}" type="sibTrans" cxnId="{39764200-A267-46A2-B06E-58CF2AD5731B}">
      <dgm:prSet/>
      <dgm:spPr/>
      <dgm:t>
        <a:bodyPr/>
        <a:lstStyle/>
        <a:p>
          <a:endParaRPr lang="en-US"/>
        </a:p>
      </dgm:t>
    </dgm:pt>
    <dgm:pt modelId="{B3CBD5EA-B599-4314-BD41-08847617FCC3}">
      <dgm:prSet phldrT="[Text]" custT="1"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E2E059-FA42-4C95-B60A-02541633DBCA}" type="parTrans" cxnId="{31F7D7D2-B45C-410C-B258-D37548722FCC}">
      <dgm:prSet/>
      <dgm:spPr/>
      <dgm:t>
        <a:bodyPr/>
        <a:lstStyle/>
        <a:p>
          <a:endParaRPr lang="en-US"/>
        </a:p>
      </dgm:t>
    </dgm:pt>
    <dgm:pt modelId="{63085849-5E90-497D-8F04-B881106BC6A6}" type="sibTrans" cxnId="{31F7D7D2-B45C-410C-B258-D37548722FCC}">
      <dgm:prSet/>
      <dgm:spPr/>
      <dgm:t>
        <a:bodyPr/>
        <a:lstStyle/>
        <a:p>
          <a:endParaRPr lang="en-US"/>
        </a:p>
      </dgm:t>
    </dgm:pt>
    <dgm:pt modelId="{C8D43BD2-600D-4769-B6BD-0E4743B3B017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Commercial aircraft/jet engines and parts</a:t>
          </a:r>
        </a:p>
      </dgm:t>
    </dgm:pt>
    <dgm:pt modelId="{FB1ADF7E-8BB8-4CCF-85ED-F256C7D6AE7E}" type="parTrans" cxnId="{E6B8CC2F-9446-46B9-840F-E9EC4A706981}">
      <dgm:prSet/>
      <dgm:spPr/>
      <dgm:t>
        <a:bodyPr/>
        <a:lstStyle/>
        <a:p>
          <a:endParaRPr lang="en-US"/>
        </a:p>
      </dgm:t>
    </dgm:pt>
    <dgm:pt modelId="{6F6A3F28-11C7-4AA7-B0C2-8EEAB6F3BDA6}" type="sibTrans" cxnId="{E6B8CC2F-9446-46B9-840F-E9EC4A706981}">
      <dgm:prSet/>
      <dgm:spPr/>
      <dgm:t>
        <a:bodyPr/>
        <a:lstStyle/>
        <a:p>
          <a:endParaRPr lang="en-US"/>
        </a:p>
      </dgm:t>
    </dgm:pt>
    <dgm:pt modelId="{EA18F352-10E1-4E8B-BA6F-268514F3E73A}">
      <dgm:prSet phldrT="[Text]" custT="1"/>
      <dgm:spPr/>
      <dgm:t>
        <a:bodyPr/>
        <a:lstStyle/>
        <a:p>
          <a:endParaRPr lang="en-US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04390F-C519-4D81-91AA-8B2778B3584F}" type="parTrans" cxnId="{20F420B9-3C35-4014-93F5-FAA4F713F09D}">
      <dgm:prSet/>
      <dgm:spPr/>
      <dgm:t>
        <a:bodyPr/>
        <a:lstStyle/>
        <a:p>
          <a:endParaRPr lang="en-US"/>
        </a:p>
      </dgm:t>
    </dgm:pt>
    <dgm:pt modelId="{E19DFEBE-AE26-4792-A1A0-22F7A2093D3F}" type="sibTrans" cxnId="{20F420B9-3C35-4014-93F5-FAA4F713F09D}">
      <dgm:prSet/>
      <dgm:spPr/>
      <dgm:t>
        <a:bodyPr/>
        <a:lstStyle/>
        <a:p>
          <a:endParaRPr lang="en-US"/>
        </a:p>
      </dgm:t>
    </dgm:pt>
    <dgm:pt modelId="{B74BA776-3D04-4B26-B410-4C8227E6176B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Drones</a:t>
          </a:r>
        </a:p>
      </dgm:t>
    </dgm:pt>
    <dgm:pt modelId="{C83D172B-1D2D-419F-8450-A1084EC41465}" type="parTrans" cxnId="{D077575A-1210-42B8-A42A-80D2A80E5D79}">
      <dgm:prSet/>
      <dgm:spPr/>
      <dgm:t>
        <a:bodyPr/>
        <a:lstStyle/>
        <a:p>
          <a:endParaRPr lang="en-US"/>
        </a:p>
      </dgm:t>
    </dgm:pt>
    <dgm:pt modelId="{99263256-5C3E-49F3-AB0B-AFA978EBF996}" type="sibTrans" cxnId="{D077575A-1210-42B8-A42A-80D2A80E5D79}">
      <dgm:prSet/>
      <dgm:spPr/>
      <dgm:t>
        <a:bodyPr/>
        <a:lstStyle/>
        <a:p>
          <a:endParaRPr lang="en-US"/>
        </a:p>
      </dgm:t>
    </dgm:pt>
    <dgm:pt modelId="{FFE7D399-C17F-4E5E-A9D6-552DF4B4A58D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Polysilicon</a:t>
          </a:r>
        </a:p>
      </dgm:t>
    </dgm:pt>
    <dgm:pt modelId="{7B82408D-5A62-4D36-92D5-9C520290E05B}" type="parTrans" cxnId="{BA04781B-88D1-48F0-BA53-E7E8705EB5B7}">
      <dgm:prSet/>
      <dgm:spPr/>
      <dgm:t>
        <a:bodyPr/>
        <a:lstStyle/>
        <a:p>
          <a:endParaRPr lang="en-US"/>
        </a:p>
      </dgm:t>
    </dgm:pt>
    <dgm:pt modelId="{662140B3-A7E7-4D33-8923-2A23CA817C19}" type="sibTrans" cxnId="{BA04781B-88D1-48F0-BA53-E7E8705EB5B7}">
      <dgm:prSet/>
      <dgm:spPr/>
      <dgm:t>
        <a:bodyPr/>
        <a:lstStyle/>
        <a:p>
          <a:endParaRPr lang="en-US"/>
        </a:p>
      </dgm:t>
    </dgm:pt>
    <dgm:pt modelId="{6B5FAC04-3ECF-4664-9397-A5046A218F02}">
      <dgm:prSet phldrT="[Text]" custT="1"/>
      <dgm:spPr/>
      <dgm:t>
        <a:bodyPr/>
        <a:lstStyle/>
        <a:p>
          <a:r>
            <a:rPr lang="en-US" sz="2000">
              <a:latin typeface="Cambria" panose="02040503050406030204" pitchFamily="18" charset="0"/>
              <a:ea typeface="Cambria" panose="02040503050406030204" pitchFamily="18" charset="0"/>
            </a:rPr>
            <a:t>Brazil trade practices</a:t>
          </a:r>
        </a:p>
      </dgm:t>
    </dgm:pt>
    <dgm:pt modelId="{3E808A8D-1383-4387-BDD1-3A55237FFCDA}" type="parTrans" cxnId="{B5D32384-80C9-4AF7-81CE-B95CA0F4465F}">
      <dgm:prSet/>
      <dgm:spPr/>
      <dgm:t>
        <a:bodyPr/>
        <a:lstStyle/>
        <a:p>
          <a:endParaRPr lang="en-US"/>
        </a:p>
      </dgm:t>
    </dgm:pt>
    <dgm:pt modelId="{15C3E076-2937-460C-B8A7-F5D20AEDA79A}" type="sibTrans" cxnId="{B5D32384-80C9-4AF7-81CE-B95CA0F4465F}">
      <dgm:prSet/>
      <dgm:spPr/>
      <dgm:t>
        <a:bodyPr/>
        <a:lstStyle/>
        <a:p>
          <a:endParaRPr lang="en-US"/>
        </a:p>
      </dgm:t>
    </dgm:pt>
    <dgm:pt modelId="{E87A6CFB-B1B7-42BC-8BEB-F061CF7A5FB0}" type="pres">
      <dgm:prSet presAssocID="{C9FB4F51-7783-461F-879F-DA864E384F10}" presName="linearFlow" presStyleCnt="0">
        <dgm:presLayoutVars>
          <dgm:dir/>
          <dgm:animLvl val="lvl"/>
          <dgm:resizeHandles/>
        </dgm:presLayoutVars>
      </dgm:prSet>
      <dgm:spPr/>
    </dgm:pt>
    <dgm:pt modelId="{5C29C8B1-C21A-4AD9-B856-F9FC9544360E}" type="pres">
      <dgm:prSet presAssocID="{9F6D717E-A753-45F7-BA3F-ABF4A884B0D9}" presName="compositeNode" presStyleCnt="0">
        <dgm:presLayoutVars>
          <dgm:bulletEnabled val="1"/>
        </dgm:presLayoutVars>
      </dgm:prSet>
      <dgm:spPr/>
    </dgm:pt>
    <dgm:pt modelId="{F4D14F59-0C84-4776-B413-F9E91BC7E0EC}" type="pres">
      <dgm:prSet presAssocID="{9F6D717E-A753-45F7-BA3F-ABF4A884B0D9}" presName="image" presStyleLbl="fgImgPlace1" presStyleIdx="0" presStyleCnt="3" custLinFactX="100000" custLinFactNeighborX="143212" custLinFactNeighborY="-675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BA7A2A-BF69-49C9-B601-DE1EA22DC43D}" type="pres">
      <dgm:prSet presAssocID="{9F6D717E-A753-45F7-BA3F-ABF4A884B0D9}" presName="childNode" presStyleLbl="node1" presStyleIdx="0" presStyleCnt="3" custScaleX="132760" custScaleY="121119" custLinFactNeighborX="-17070" custLinFactNeighborY="1393">
        <dgm:presLayoutVars>
          <dgm:bulletEnabled val="1"/>
        </dgm:presLayoutVars>
      </dgm:prSet>
      <dgm:spPr/>
    </dgm:pt>
    <dgm:pt modelId="{4430608A-854C-49CE-9B8A-63F391239BC5}" type="pres">
      <dgm:prSet presAssocID="{9F6D717E-A753-45F7-BA3F-ABF4A884B0D9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D00B985-917A-479F-8C94-B870BCBE7B87}" type="pres">
      <dgm:prSet presAssocID="{BCE98B47-8A81-4DA3-B9D1-9AE8553FC9AE}" presName="sibTrans" presStyleCnt="0"/>
      <dgm:spPr/>
    </dgm:pt>
    <dgm:pt modelId="{DC0D1003-9998-4417-AE66-8E46C386A37D}" type="pres">
      <dgm:prSet presAssocID="{9577C80A-2BD3-46EE-ACE6-9FE97CCD61FB}" presName="compositeNode" presStyleCnt="0">
        <dgm:presLayoutVars>
          <dgm:bulletEnabled val="1"/>
        </dgm:presLayoutVars>
      </dgm:prSet>
      <dgm:spPr/>
    </dgm:pt>
    <dgm:pt modelId="{1DA3BB67-0048-4DDE-A9D7-428FAC473944}" type="pres">
      <dgm:prSet presAssocID="{9577C80A-2BD3-46EE-ACE6-9FE97CCD61FB}" presName="image" presStyleLbl="fgImgPlace1" presStyleIdx="1" presStyleCnt="3" custScaleX="90836" custScaleY="99245" custLinFactX="101002" custLinFactNeighborX="200000" custLinFactNeighborY="-14498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EEAB982-41C9-4259-8826-81B1D24DC8FB}" type="pres">
      <dgm:prSet presAssocID="{9577C80A-2BD3-46EE-ACE6-9FE97CCD61FB}" presName="childNode" presStyleLbl="node1" presStyleIdx="1" presStyleCnt="3" custScaleX="162011" custScaleY="128205" custLinFactNeighborX="-16446" custLinFactNeighborY="-4216">
        <dgm:presLayoutVars>
          <dgm:bulletEnabled val="1"/>
        </dgm:presLayoutVars>
      </dgm:prSet>
      <dgm:spPr/>
    </dgm:pt>
    <dgm:pt modelId="{B6A823A7-99BA-4061-814E-A9D8A6F83EE7}" type="pres">
      <dgm:prSet presAssocID="{9577C80A-2BD3-46EE-ACE6-9FE97CCD61FB}" presName="parentNode" presStyleLbl="revTx" presStyleIdx="1" presStyleCnt="3" custLinFactNeighborX="596" custLinFactNeighborY="34804">
        <dgm:presLayoutVars>
          <dgm:chMax val="0"/>
          <dgm:bulletEnabled val="1"/>
        </dgm:presLayoutVars>
      </dgm:prSet>
      <dgm:spPr/>
    </dgm:pt>
    <dgm:pt modelId="{A99EE1F8-E33D-4A24-8C7E-C95EEC844A79}" type="pres">
      <dgm:prSet presAssocID="{EAF2F105-9CF1-443C-A02F-811776EB212B}" presName="sibTrans" presStyleCnt="0"/>
      <dgm:spPr/>
    </dgm:pt>
    <dgm:pt modelId="{39466292-E965-4B7F-B920-01B6A7051074}" type="pres">
      <dgm:prSet presAssocID="{E17131E0-748A-4570-9359-00F87F51A5A8}" presName="compositeNode" presStyleCnt="0">
        <dgm:presLayoutVars>
          <dgm:bulletEnabled val="1"/>
        </dgm:presLayoutVars>
      </dgm:prSet>
      <dgm:spPr/>
    </dgm:pt>
    <dgm:pt modelId="{1D8DF510-EF58-4894-8FFB-061B72E5C2A7}" type="pres">
      <dgm:prSet presAssocID="{E17131E0-748A-4570-9359-00F87F51A5A8}" presName="image" presStyleLbl="fgImgPlace1" presStyleIdx="2" presStyleCnt="3" custLinFactX="100000" custLinFactNeighborX="191887" custLinFactNeighborY="-1712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95A97AB-03B8-449C-94B1-493716330E50}" type="pres">
      <dgm:prSet presAssocID="{E17131E0-748A-4570-9359-00F87F51A5A8}" presName="childNode" presStyleLbl="node1" presStyleIdx="2" presStyleCnt="3" custScaleX="156968" custScaleY="120125" custLinFactNeighborX="-14858" custLinFactNeighborY="1055">
        <dgm:presLayoutVars>
          <dgm:bulletEnabled val="1"/>
        </dgm:presLayoutVars>
      </dgm:prSet>
      <dgm:spPr/>
    </dgm:pt>
    <dgm:pt modelId="{40E89248-DD5C-4399-91E9-0EB57876FF9A}" type="pres">
      <dgm:prSet presAssocID="{E17131E0-748A-4570-9359-00F87F51A5A8}" presName="parentNode" presStyleLbl="revTx" presStyleIdx="2" presStyleCnt="3" custLinFactY="18763" custLinFactNeighborX="38795" custLinFactNeighborY="100000">
        <dgm:presLayoutVars>
          <dgm:chMax val="0"/>
          <dgm:bulletEnabled val="1"/>
        </dgm:presLayoutVars>
      </dgm:prSet>
      <dgm:spPr/>
    </dgm:pt>
  </dgm:ptLst>
  <dgm:cxnLst>
    <dgm:cxn modelId="{39764200-A267-46A2-B06E-58CF2AD5731B}" srcId="{9F6D717E-A753-45F7-BA3F-ABF4A884B0D9}" destId="{6A6F0DCE-4E4D-4437-ACCC-BEA941634E95}" srcOrd="2" destOrd="0" parTransId="{B8159AAC-6196-4A36-93CD-896E908908C7}" sibTransId="{7E9AE47A-8684-4B98-80FD-70C3711EE31D}"/>
    <dgm:cxn modelId="{ED5D8F0A-2827-4999-B707-C7BBB5529707}" type="presOf" srcId="{424A4786-68A1-4CB8-A5EE-2268E93057E4}" destId="{4EEAB982-41C9-4259-8826-81B1D24DC8FB}" srcOrd="0" destOrd="2" presId="urn:microsoft.com/office/officeart/2005/8/layout/hList2"/>
    <dgm:cxn modelId="{77BCEF14-BB18-4AA8-B609-6A72346645B0}" srcId="{424A4786-68A1-4CB8-A5EE-2268E93057E4}" destId="{0F939294-464A-4079-BF4B-3C6B404EBEB4}" srcOrd="4" destOrd="0" parTransId="{FD05F0EE-1C12-4B15-817E-EE08C649DD08}" sibTransId="{7CA24648-A8FF-4AE8-9616-63685422059E}"/>
    <dgm:cxn modelId="{BA04781B-88D1-48F0-BA53-E7E8705EB5B7}" srcId="{424A4786-68A1-4CB8-A5EE-2268E93057E4}" destId="{FFE7D399-C17F-4E5E-A9D6-552DF4B4A58D}" srcOrd="7" destOrd="0" parTransId="{7B82408D-5A62-4D36-92D5-9C520290E05B}" sibTransId="{662140B3-A7E7-4D33-8923-2A23CA817C19}"/>
    <dgm:cxn modelId="{2DC2721D-4CBD-4FA3-BC18-29E8B2C8EE08}" srcId="{307008F2-D30D-494A-B13E-3917EEE11695}" destId="{0D17C130-A2E0-4063-958F-FBD1DCA49992}" srcOrd="0" destOrd="0" parTransId="{36B3C225-288B-4B91-BDE0-5E288690FBC0}" sibTransId="{A10F2117-4B7F-45A0-A0D5-8CFAF846D314}"/>
    <dgm:cxn modelId="{7C447C22-435C-48FB-B81C-0DCE24357658}" type="presOf" srcId="{6A6F0DCE-4E4D-4437-ACCC-BEA941634E95}" destId="{A4BA7A2A-BF69-49C9-B601-DE1EA22DC43D}" srcOrd="0" destOrd="2" presId="urn:microsoft.com/office/officeart/2005/8/layout/hList2"/>
    <dgm:cxn modelId="{11533F26-9FFB-4ED6-BCE0-78C9BC74DD44}" srcId="{E17131E0-748A-4570-9359-00F87F51A5A8}" destId="{9CDEFE76-E219-467F-8478-64E47CADAE0A}" srcOrd="0" destOrd="0" parTransId="{6FAF563A-6829-46D9-A9C5-9F552F6B4351}" sibTransId="{B777B542-99DC-469F-81E9-6EF4BEF81897}"/>
    <dgm:cxn modelId="{13BA4C29-F4A9-4FC3-A940-08A2EDB94B47}" type="presOf" srcId="{F3792DEE-7B57-40A5-8B7A-EE1CA41EE9F1}" destId="{4EEAB982-41C9-4259-8826-81B1D24DC8FB}" srcOrd="0" destOrd="0" presId="urn:microsoft.com/office/officeart/2005/8/layout/hList2"/>
    <dgm:cxn modelId="{720EF329-8899-4F77-B8F8-83A65469BB2A}" type="presOf" srcId="{1946F33F-AE0E-419C-80B9-C09E1C893346}" destId="{4EEAB982-41C9-4259-8826-81B1D24DC8FB}" srcOrd="0" destOrd="5" presId="urn:microsoft.com/office/officeart/2005/8/layout/hList2"/>
    <dgm:cxn modelId="{38F5EA2D-8818-43F4-80E8-6E59CC8577EC}" srcId="{424A4786-68A1-4CB8-A5EE-2268E93057E4}" destId="{8CCA2A85-69C4-49E8-A08B-8FFE0F0727F9}" srcOrd="1" destOrd="0" parTransId="{C62D196F-7A31-4A8A-B3A4-03B448401A4B}" sibTransId="{49C1BE0F-3282-4E47-91CD-AC7866F01B2A}"/>
    <dgm:cxn modelId="{E6B8CC2F-9446-46B9-840F-E9EC4A706981}" srcId="{424A4786-68A1-4CB8-A5EE-2268E93057E4}" destId="{C8D43BD2-600D-4769-B6BD-0E4743B3B017}" srcOrd="5" destOrd="0" parTransId="{FB1ADF7E-8BB8-4CCF-85ED-F256C7D6AE7E}" sibTransId="{6F6A3F28-11C7-4AA7-B0C2-8EEAB6F3BDA6}"/>
    <dgm:cxn modelId="{FD2AFE3E-C1AD-4A2F-857A-19DA96AC03A5}" type="presOf" srcId="{CA935C32-0577-44F8-831A-8A708AB028FE}" destId="{4EEAB982-41C9-4259-8826-81B1D24DC8FB}" srcOrd="0" destOrd="3" presId="urn:microsoft.com/office/officeart/2005/8/layout/hList2"/>
    <dgm:cxn modelId="{3BA62542-BB0C-4B51-84A3-8D1F43CCB1D0}" srcId="{9577C80A-2BD3-46EE-ACE6-9FE97CCD61FB}" destId="{424A4786-68A1-4CB8-A5EE-2268E93057E4}" srcOrd="2" destOrd="0" parTransId="{FA572C00-8BCB-4B99-8726-8F77318BEA84}" sibTransId="{752B7000-5B3F-4D33-B992-E35B175BFD34}"/>
    <dgm:cxn modelId="{20E9444F-7B4C-4C09-B9C4-33348EA032BE}" type="presOf" srcId="{6B5FAC04-3ECF-4664-9397-A5046A218F02}" destId="{395A97AB-03B8-449C-94B1-493716330E50}" srcOrd="0" destOrd="3" presId="urn:microsoft.com/office/officeart/2005/8/layout/hList2"/>
    <dgm:cxn modelId="{61DCE652-CC76-4FCF-ACDB-C6D3AA30A364}" type="presOf" srcId="{152EB692-6A06-4F8F-98CB-EA7F5ADC9527}" destId="{A4BA7A2A-BF69-49C9-B601-DE1EA22DC43D}" srcOrd="0" destOrd="0" presId="urn:microsoft.com/office/officeart/2005/8/layout/hList2"/>
    <dgm:cxn modelId="{58C5DA54-A107-47D2-9A9E-E90776B888C1}" type="presOf" srcId="{B74BA776-3D04-4B26-B410-4C8227E6176B}" destId="{4EEAB982-41C9-4259-8826-81B1D24DC8FB}" srcOrd="0" destOrd="9" presId="urn:microsoft.com/office/officeart/2005/8/layout/hList2"/>
    <dgm:cxn modelId="{D077575A-1210-42B8-A42A-80D2A80E5D79}" srcId="{424A4786-68A1-4CB8-A5EE-2268E93057E4}" destId="{B74BA776-3D04-4B26-B410-4C8227E6176B}" srcOrd="6" destOrd="0" parTransId="{C83D172B-1D2D-419F-8450-A1084EC41465}" sibTransId="{99263256-5C3E-49F3-AB0B-AFA978EBF996}"/>
    <dgm:cxn modelId="{4D12975C-6BB0-4CE5-874F-16E6E27F5806}" srcId="{9F6D717E-A753-45F7-BA3F-ABF4A884B0D9}" destId="{152EB692-6A06-4F8F-98CB-EA7F5ADC9527}" srcOrd="0" destOrd="0" parTransId="{54E61CA7-5795-4D2B-9B40-41B528893B3C}" sibTransId="{149E4146-9CEF-42DF-8B34-731D23DDAD3E}"/>
    <dgm:cxn modelId="{48789763-2B45-4227-B94C-CA179E5862EB}" srcId="{C9FB4F51-7783-461F-879F-DA864E384F10}" destId="{9F6D717E-A753-45F7-BA3F-ABF4A884B0D9}" srcOrd="0" destOrd="0" parTransId="{A40C6A09-10A3-45F5-AA9E-27914F337B7B}" sibTransId="{BCE98B47-8A81-4DA3-B9D1-9AE8553FC9AE}"/>
    <dgm:cxn modelId="{142DB866-0FF2-445E-A6A5-8752B86AC61E}" type="presOf" srcId="{EA18F352-10E1-4E8B-BA6F-268514F3E73A}" destId="{4EEAB982-41C9-4259-8826-81B1D24DC8FB}" srcOrd="0" destOrd="11" presId="urn:microsoft.com/office/officeart/2005/8/layout/hList2"/>
    <dgm:cxn modelId="{9D345A6F-9A6B-4A03-BE0A-8BA5AD9D015F}" type="presOf" srcId="{0D17C130-A2E0-4063-958F-FBD1DCA49992}" destId="{395A97AB-03B8-449C-94B1-493716330E50}" srcOrd="0" destOrd="2" presId="urn:microsoft.com/office/officeart/2005/8/layout/hList2"/>
    <dgm:cxn modelId="{33BC6882-2040-4236-828F-9167EED2D89E}" type="presOf" srcId="{552D487E-F303-4AEC-9BE0-A87CD3C2E955}" destId="{4EEAB982-41C9-4259-8826-81B1D24DC8FB}" srcOrd="0" destOrd="1" presId="urn:microsoft.com/office/officeart/2005/8/layout/hList2"/>
    <dgm:cxn modelId="{AAB37D83-6630-4ECD-8194-1CA091D085B0}" type="presOf" srcId="{9CDEFE76-E219-467F-8478-64E47CADAE0A}" destId="{395A97AB-03B8-449C-94B1-493716330E50}" srcOrd="0" destOrd="0" presId="urn:microsoft.com/office/officeart/2005/8/layout/hList2"/>
    <dgm:cxn modelId="{B5D32384-80C9-4AF7-81CE-B95CA0F4465F}" srcId="{307008F2-D30D-494A-B13E-3917EEE11695}" destId="{6B5FAC04-3ECF-4664-9397-A5046A218F02}" srcOrd="1" destOrd="0" parTransId="{3E808A8D-1383-4387-BDD1-3A55237FFCDA}" sibTransId="{15C3E076-2937-460C-B8A7-F5D20AEDA79A}"/>
    <dgm:cxn modelId="{43126984-8AB6-4538-B87E-D32608C6A86F}" srcId="{9F6D717E-A753-45F7-BA3F-ABF4A884B0D9}" destId="{4EAD90DF-56F3-4F96-96B5-2CAED2AA6855}" srcOrd="1" destOrd="0" parTransId="{A5ECE847-00C5-431C-9094-E990C823149D}" sibTransId="{6BA3827C-C328-414B-8253-65DDD9A10910}"/>
    <dgm:cxn modelId="{BC684885-296D-4864-914B-7EA25211EC2D}" type="presOf" srcId="{9F6D717E-A753-45F7-BA3F-ABF4A884B0D9}" destId="{4430608A-854C-49CE-9B8A-63F391239BC5}" srcOrd="0" destOrd="0" presId="urn:microsoft.com/office/officeart/2005/8/layout/hList2"/>
    <dgm:cxn modelId="{A1B11D8A-FCC8-45B4-A0E0-21129D1387AA}" type="presOf" srcId="{8CCA2A85-69C4-49E8-A08B-8FFE0F0727F9}" destId="{4EEAB982-41C9-4259-8826-81B1D24DC8FB}" srcOrd="0" destOrd="4" presId="urn:microsoft.com/office/officeart/2005/8/layout/hList2"/>
    <dgm:cxn modelId="{465C128D-2B67-43D8-A8FC-9152C9A5C570}" type="presOf" srcId="{FFE7D399-C17F-4E5E-A9D6-552DF4B4A58D}" destId="{4EEAB982-41C9-4259-8826-81B1D24DC8FB}" srcOrd="0" destOrd="10" presId="urn:microsoft.com/office/officeart/2005/8/layout/hList2"/>
    <dgm:cxn modelId="{7B02928F-474F-409C-8DDC-A6C457CB6822}" type="presOf" srcId="{0F939294-464A-4079-BF4B-3C6B404EBEB4}" destId="{4EEAB982-41C9-4259-8826-81B1D24DC8FB}" srcOrd="0" destOrd="7" presId="urn:microsoft.com/office/officeart/2005/8/layout/hList2"/>
    <dgm:cxn modelId="{C41BD090-2A91-4AEB-946F-FF81CA40EA2D}" type="presOf" srcId="{B3CBD5EA-B599-4314-BD41-08847617FCC3}" destId="{4EEAB982-41C9-4259-8826-81B1D24DC8FB}" srcOrd="0" destOrd="12" presId="urn:microsoft.com/office/officeart/2005/8/layout/hList2"/>
    <dgm:cxn modelId="{FB3D9395-1D2A-4BE1-8003-98CEF1B0A591}" type="presOf" srcId="{BAF0C315-658A-4259-8449-80B35888E1BD}" destId="{4EEAB982-41C9-4259-8826-81B1D24DC8FB}" srcOrd="0" destOrd="6" presId="urn:microsoft.com/office/officeart/2005/8/layout/hList2"/>
    <dgm:cxn modelId="{3F0A53A0-B5EC-4532-A721-1ACCE8EAB3D0}" type="presOf" srcId="{C9FB4F51-7783-461F-879F-DA864E384F10}" destId="{E87A6CFB-B1B7-42BC-8BEB-F061CF7A5FB0}" srcOrd="0" destOrd="0" presId="urn:microsoft.com/office/officeart/2005/8/layout/hList2"/>
    <dgm:cxn modelId="{338C6CB2-7C84-415F-B1AB-D2ECD783F5F9}" type="presOf" srcId="{4EAD90DF-56F3-4F96-96B5-2CAED2AA6855}" destId="{A4BA7A2A-BF69-49C9-B601-DE1EA22DC43D}" srcOrd="0" destOrd="1" presId="urn:microsoft.com/office/officeart/2005/8/layout/hList2"/>
    <dgm:cxn modelId="{7EAED6B4-0824-48E8-99FD-4AB1478DBFF0}" srcId="{424A4786-68A1-4CB8-A5EE-2268E93057E4}" destId="{CA935C32-0577-44F8-831A-8A708AB028FE}" srcOrd="0" destOrd="0" parTransId="{7ED9CC23-F9BA-463B-9108-1BA528F1C104}" sibTransId="{7905122E-EAE5-44D3-8EF0-3D1EB6F865AC}"/>
    <dgm:cxn modelId="{CB6A78B5-76A8-4DE9-856B-FC4CC54338F9}" type="presOf" srcId="{E17131E0-748A-4570-9359-00F87F51A5A8}" destId="{40E89248-DD5C-4399-91E9-0EB57876FF9A}" srcOrd="0" destOrd="0" presId="urn:microsoft.com/office/officeart/2005/8/layout/hList2"/>
    <dgm:cxn modelId="{DD0C0CB7-DD7D-44F4-B2F8-81469A63F2DE}" srcId="{C9FB4F51-7783-461F-879F-DA864E384F10}" destId="{9577C80A-2BD3-46EE-ACE6-9FE97CCD61FB}" srcOrd="1" destOrd="0" parTransId="{BBA5EE57-2615-43E8-834E-75E4285C472B}" sibTransId="{EAF2F105-9CF1-443C-A02F-811776EB212B}"/>
    <dgm:cxn modelId="{20F420B9-3C35-4014-93F5-FAA4F713F09D}" srcId="{424A4786-68A1-4CB8-A5EE-2268E93057E4}" destId="{EA18F352-10E1-4E8B-BA6F-268514F3E73A}" srcOrd="8" destOrd="0" parTransId="{5804390F-C519-4D81-91AA-8B2778B3584F}" sibTransId="{E19DFEBE-AE26-4792-A1A0-22F7A2093D3F}"/>
    <dgm:cxn modelId="{A2F996BD-7C4F-4E69-BC04-C4A5757FF9A8}" srcId="{424A4786-68A1-4CB8-A5EE-2268E93057E4}" destId="{BAF0C315-658A-4259-8449-80B35888E1BD}" srcOrd="3" destOrd="0" parTransId="{354B8CB4-911F-4E85-A2CD-FEC16E220139}" sibTransId="{9A9D4424-ADC6-4025-AB55-015CDD30DA81}"/>
    <dgm:cxn modelId="{084264C1-163E-4D2C-BB86-5BB25D64B8A6}" srcId="{9577C80A-2BD3-46EE-ACE6-9FE97CCD61FB}" destId="{552D487E-F303-4AEC-9BE0-A87CD3C2E955}" srcOrd="1" destOrd="0" parTransId="{3A141C5A-3FB0-4351-8A4E-1226A9043F28}" sibTransId="{47364D9A-EDA6-4E7A-9DAA-8BF24EFA9756}"/>
    <dgm:cxn modelId="{31F7D7D2-B45C-410C-B258-D37548722FCC}" srcId="{424A4786-68A1-4CB8-A5EE-2268E93057E4}" destId="{B3CBD5EA-B599-4314-BD41-08847617FCC3}" srcOrd="9" destOrd="0" parTransId="{E6E2E059-FA42-4C95-B60A-02541633DBCA}" sibTransId="{63085849-5E90-497D-8F04-B881106BC6A6}"/>
    <dgm:cxn modelId="{E781EAD2-CEE4-4F5F-9AF4-E96E582C9278}" type="presOf" srcId="{307008F2-D30D-494A-B13E-3917EEE11695}" destId="{395A97AB-03B8-449C-94B1-493716330E50}" srcOrd="0" destOrd="1" presId="urn:microsoft.com/office/officeart/2005/8/layout/hList2"/>
    <dgm:cxn modelId="{589E10D8-DDF3-418E-9819-0A70B43EA1C9}" type="presOf" srcId="{C8D43BD2-600D-4769-B6BD-0E4743B3B017}" destId="{4EEAB982-41C9-4259-8826-81B1D24DC8FB}" srcOrd="0" destOrd="8" presId="urn:microsoft.com/office/officeart/2005/8/layout/hList2"/>
    <dgm:cxn modelId="{1AE6AFDF-3A2D-4D9A-A5A7-83C3F0B6DDB0}" type="presOf" srcId="{9577C80A-2BD3-46EE-ACE6-9FE97CCD61FB}" destId="{B6A823A7-99BA-4061-814E-A9D8A6F83EE7}" srcOrd="0" destOrd="0" presId="urn:microsoft.com/office/officeart/2005/8/layout/hList2"/>
    <dgm:cxn modelId="{B582DDF0-D39B-403E-BEAA-C453549A567A}" srcId="{424A4786-68A1-4CB8-A5EE-2268E93057E4}" destId="{1946F33F-AE0E-419C-80B9-C09E1C893346}" srcOrd="2" destOrd="0" parTransId="{84B7CE15-7B38-40E8-8141-AA31E6C893B3}" sibTransId="{8CBFC0AE-B95F-4515-9177-5E93E3E25583}"/>
    <dgm:cxn modelId="{676469F1-6366-4F92-B539-A0D121BE86DC}" srcId="{C9FB4F51-7783-461F-879F-DA864E384F10}" destId="{E17131E0-748A-4570-9359-00F87F51A5A8}" srcOrd="2" destOrd="0" parTransId="{1D904F37-58B6-4517-AB6A-4AA0FB68C38E}" sibTransId="{237FFA67-36A2-4590-852D-C0F9D446C7D2}"/>
    <dgm:cxn modelId="{58D872F6-92D7-419D-A96E-8AF43B29A45A}" srcId="{9577C80A-2BD3-46EE-ACE6-9FE97CCD61FB}" destId="{F3792DEE-7B57-40A5-8B7A-EE1CA41EE9F1}" srcOrd="0" destOrd="0" parTransId="{62C9887B-B866-4D45-B416-E935E184A95E}" sibTransId="{0F6A3FE2-F494-4E0A-ACDD-B54E4D6764DD}"/>
    <dgm:cxn modelId="{1DAFB0F8-393A-4B73-91E4-46D32CD51CFD}" srcId="{E17131E0-748A-4570-9359-00F87F51A5A8}" destId="{307008F2-D30D-494A-B13E-3917EEE11695}" srcOrd="1" destOrd="0" parTransId="{F994234F-B748-46F2-AD6A-414A537AEBC8}" sibTransId="{CC439FAF-00EA-4A0F-B32A-CEF7D52CBF9F}"/>
    <dgm:cxn modelId="{3B5D282D-417B-457E-8AA4-D1AD7A979DED}" type="presParOf" srcId="{E87A6CFB-B1B7-42BC-8BEB-F061CF7A5FB0}" destId="{5C29C8B1-C21A-4AD9-B856-F9FC9544360E}" srcOrd="0" destOrd="0" presId="urn:microsoft.com/office/officeart/2005/8/layout/hList2"/>
    <dgm:cxn modelId="{7C164CA8-C65B-4B20-BBE7-749680BA73B4}" type="presParOf" srcId="{5C29C8B1-C21A-4AD9-B856-F9FC9544360E}" destId="{F4D14F59-0C84-4776-B413-F9E91BC7E0EC}" srcOrd="0" destOrd="0" presId="urn:microsoft.com/office/officeart/2005/8/layout/hList2"/>
    <dgm:cxn modelId="{2EE9E1C8-4AED-4598-911C-462FB64A2479}" type="presParOf" srcId="{5C29C8B1-C21A-4AD9-B856-F9FC9544360E}" destId="{A4BA7A2A-BF69-49C9-B601-DE1EA22DC43D}" srcOrd="1" destOrd="0" presId="urn:microsoft.com/office/officeart/2005/8/layout/hList2"/>
    <dgm:cxn modelId="{07E209E0-EF3E-4B82-82DF-635DE76055D5}" type="presParOf" srcId="{5C29C8B1-C21A-4AD9-B856-F9FC9544360E}" destId="{4430608A-854C-49CE-9B8A-63F391239BC5}" srcOrd="2" destOrd="0" presId="urn:microsoft.com/office/officeart/2005/8/layout/hList2"/>
    <dgm:cxn modelId="{CDD82D0A-E3D9-4038-A7BC-874A9F18CA38}" type="presParOf" srcId="{E87A6CFB-B1B7-42BC-8BEB-F061CF7A5FB0}" destId="{CD00B985-917A-479F-8C94-B870BCBE7B87}" srcOrd="1" destOrd="0" presId="urn:microsoft.com/office/officeart/2005/8/layout/hList2"/>
    <dgm:cxn modelId="{0841863B-1F9C-4B81-9A80-26B2441DE695}" type="presParOf" srcId="{E87A6CFB-B1B7-42BC-8BEB-F061CF7A5FB0}" destId="{DC0D1003-9998-4417-AE66-8E46C386A37D}" srcOrd="2" destOrd="0" presId="urn:microsoft.com/office/officeart/2005/8/layout/hList2"/>
    <dgm:cxn modelId="{1FFDB6D0-9599-4F3F-887B-826C52DF15A1}" type="presParOf" srcId="{DC0D1003-9998-4417-AE66-8E46C386A37D}" destId="{1DA3BB67-0048-4DDE-A9D7-428FAC473944}" srcOrd="0" destOrd="0" presId="urn:microsoft.com/office/officeart/2005/8/layout/hList2"/>
    <dgm:cxn modelId="{B92BE127-2262-4CA2-BFA5-0B8AF23552EC}" type="presParOf" srcId="{DC0D1003-9998-4417-AE66-8E46C386A37D}" destId="{4EEAB982-41C9-4259-8826-81B1D24DC8FB}" srcOrd="1" destOrd="0" presId="urn:microsoft.com/office/officeart/2005/8/layout/hList2"/>
    <dgm:cxn modelId="{E123FE68-9CC9-4CE6-B2CC-2D9C1B856660}" type="presParOf" srcId="{DC0D1003-9998-4417-AE66-8E46C386A37D}" destId="{B6A823A7-99BA-4061-814E-A9D8A6F83EE7}" srcOrd="2" destOrd="0" presId="urn:microsoft.com/office/officeart/2005/8/layout/hList2"/>
    <dgm:cxn modelId="{1FB68EB9-F27A-4F33-85B5-F31C23E3F6A2}" type="presParOf" srcId="{E87A6CFB-B1B7-42BC-8BEB-F061CF7A5FB0}" destId="{A99EE1F8-E33D-4A24-8C7E-C95EEC844A79}" srcOrd="3" destOrd="0" presId="urn:microsoft.com/office/officeart/2005/8/layout/hList2"/>
    <dgm:cxn modelId="{0307B3B9-D601-4B31-8C85-50588F42315A}" type="presParOf" srcId="{E87A6CFB-B1B7-42BC-8BEB-F061CF7A5FB0}" destId="{39466292-E965-4B7F-B920-01B6A7051074}" srcOrd="4" destOrd="0" presId="urn:microsoft.com/office/officeart/2005/8/layout/hList2"/>
    <dgm:cxn modelId="{5048A00D-1555-41D8-8A4D-3A88B9F0396F}" type="presParOf" srcId="{39466292-E965-4B7F-B920-01B6A7051074}" destId="{1D8DF510-EF58-4894-8FFB-061B72E5C2A7}" srcOrd="0" destOrd="0" presId="urn:microsoft.com/office/officeart/2005/8/layout/hList2"/>
    <dgm:cxn modelId="{75D9EB6C-887E-4EFF-B4B5-1593EA3BDC8E}" type="presParOf" srcId="{39466292-E965-4B7F-B920-01B6A7051074}" destId="{395A97AB-03B8-449C-94B1-493716330E50}" srcOrd="1" destOrd="0" presId="urn:microsoft.com/office/officeart/2005/8/layout/hList2"/>
    <dgm:cxn modelId="{F1658225-FA51-476E-A4DF-E02FDC44D5D5}" type="presParOf" srcId="{39466292-E965-4B7F-B920-01B6A7051074}" destId="{40E89248-DD5C-4399-91E9-0EB57876FF9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EE07EB-8F22-4082-BC1B-F7C1774058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D5DE7-4621-4F05-A967-BD16EE151F1A}">
      <dgm:prSet phldrT="[Text]" custT="1"/>
      <dgm:spPr/>
      <dgm:t>
        <a:bodyPr/>
        <a:lstStyle/>
        <a:p>
          <a:r>
            <a:rPr lang="en-US" sz="3200" b="1">
              <a:latin typeface="Cambria" panose="02040503050406030204" pitchFamily="18" charset="0"/>
              <a:ea typeface="Cambria" panose="02040503050406030204" pitchFamily="18" charset="0"/>
            </a:rPr>
            <a:t>Non-tariff barriers to trade</a:t>
          </a:r>
        </a:p>
      </dgm:t>
    </dgm:pt>
    <dgm:pt modelId="{A55C84D3-1319-4502-9831-F8F0ADF21DC2}" type="parTrans" cxnId="{10BDCC06-8172-4FAD-9483-53ED928BA810}">
      <dgm:prSet/>
      <dgm:spPr/>
      <dgm:t>
        <a:bodyPr/>
        <a:lstStyle/>
        <a:p>
          <a:endParaRPr lang="en-US"/>
        </a:p>
      </dgm:t>
    </dgm:pt>
    <dgm:pt modelId="{65246CD7-AFFD-4B41-B058-7DD5EF5BA71D}" type="sibTrans" cxnId="{10BDCC06-8172-4FAD-9483-53ED928BA810}">
      <dgm:prSet/>
      <dgm:spPr/>
      <dgm:t>
        <a:bodyPr/>
        <a:lstStyle/>
        <a:p>
          <a:endParaRPr lang="en-US"/>
        </a:p>
      </dgm:t>
    </dgm:pt>
    <dgm:pt modelId="{A8249705-0409-47E0-B4D0-85D1A48ED058}">
      <dgm:prSet phldrT="[Text]" custT="1"/>
      <dgm:spPr/>
      <dgm:t>
        <a:bodyPr/>
        <a:lstStyle/>
        <a:p>
          <a:r>
            <a:rPr lang="en-US" sz="3200" b="1">
              <a:latin typeface="Cambria" panose="02040503050406030204" pitchFamily="18" charset="0"/>
              <a:ea typeface="Cambria" panose="02040503050406030204" pitchFamily="18" charset="0"/>
            </a:rPr>
            <a:t>Tariffs and quotas</a:t>
          </a:r>
        </a:p>
      </dgm:t>
    </dgm:pt>
    <dgm:pt modelId="{9ECFE9F2-AD87-463F-906C-9947FD2A21B1}" type="parTrans" cxnId="{AA807191-EDF3-491F-BD65-C6CE1B20067A}">
      <dgm:prSet/>
      <dgm:spPr/>
      <dgm:t>
        <a:bodyPr/>
        <a:lstStyle/>
        <a:p>
          <a:endParaRPr lang="en-US"/>
        </a:p>
      </dgm:t>
    </dgm:pt>
    <dgm:pt modelId="{305A8CF4-26DE-449A-9F4F-81BDBF121765}" type="sibTrans" cxnId="{AA807191-EDF3-491F-BD65-C6CE1B20067A}">
      <dgm:prSet/>
      <dgm:spPr/>
      <dgm:t>
        <a:bodyPr/>
        <a:lstStyle/>
        <a:p>
          <a:endParaRPr lang="en-US"/>
        </a:p>
      </dgm:t>
    </dgm:pt>
    <dgm:pt modelId="{FD847E0C-74EF-4CDF-BFB1-FF899104A25C}">
      <dgm:prSet phldrT="[Text]" custT="1"/>
      <dgm:spPr/>
      <dgm:t>
        <a:bodyPr/>
        <a:lstStyle/>
        <a:p>
          <a:r>
            <a:rPr lang="en-US" sz="3200" b="1">
              <a:latin typeface="Cambria" panose="02040503050406030204" pitchFamily="18" charset="0"/>
              <a:ea typeface="Cambria" panose="02040503050406030204" pitchFamily="18" charset="0"/>
            </a:rPr>
            <a:t>Economic security/other commercial issues</a:t>
          </a:r>
        </a:p>
      </dgm:t>
    </dgm:pt>
    <dgm:pt modelId="{A3B278DF-EA48-43B7-ACF8-8A6A4A689258}" type="parTrans" cxnId="{3DDCB7F7-90D4-438F-91AD-B10293D86B9D}">
      <dgm:prSet/>
      <dgm:spPr/>
      <dgm:t>
        <a:bodyPr/>
        <a:lstStyle/>
        <a:p>
          <a:endParaRPr lang="en-US"/>
        </a:p>
      </dgm:t>
    </dgm:pt>
    <dgm:pt modelId="{61299C8E-92AB-4721-A536-63B892BCA059}" type="sibTrans" cxnId="{3DDCB7F7-90D4-438F-91AD-B10293D86B9D}">
      <dgm:prSet/>
      <dgm:spPr/>
      <dgm:t>
        <a:bodyPr/>
        <a:lstStyle/>
        <a:p>
          <a:endParaRPr lang="en-US"/>
        </a:p>
      </dgm:t>
    </dgm:pt>
    <dgm:pt modelId="{E313CE54-F5C6-45A0-AE69-C7337FE50124}">
      <dgm:prSet phldrT="[Text]" custT="1"/>
      <dgm:spPr/>
      <dgm:t>
        <a:bodyPr/>
        <a:lstStyle/>
        <a:p>
          <a:r>
            <a:rPr lang="en-US" sz="3200" b="1">
              <a:latin typeface="Cambria" panose="02040503050406030204" pitchFamily="18" charset="0"/>
              <a:ea typeface="Cambria" panose="02040503050406030204" pitchFamily="18" charset="0"/>
            </a:rPr>
            <a:t>Customs/rules of origin</a:t>
          </a:r>
        </a:p>
      </dgm:t>
    </dgm:pt>
    <dgm:pt modelId="{D3C2E3A5-CF55-4038-AC58-9A91E8597B8F}" type="parTrans" cxnId="{DA2244C0-815E-4DF0-B7F8-61BA1C9F025A}">
      <dgm:prSet/>
      <dgm:spPr/>
      <dgm:t>
        <a:bodyPr/>
        <a:lstStyle/>
        <a:p>
          <a:endParaRPr lang="en-US"/>
        </a:p>
      </dgm:t>
    </dgm:pt>
    <dgm:pt modelId="{921AEB82-EDAF-4D99-8D7A-DFB25E4816AF}" type="sibTrans" cxnId="{DA2244C0-815E-4DF0-B7F8-61BA1C9F025A}">
      <dgm:prSet/>
      <dgm:spPr/>
      <dgm:t>
        <a:bodyPr/>
        <a:lstStyle/>
        <a:p>
          <a:endParaRPr lang="en-US"/>
        </a:p>
      </dgm:t>
    </dgm:pt>
    <dgm:pt modelId="{01E37A25-5B0C-4F43-8B89-9FA0611E365E}">
      <dgm:prSet phldrT="[Text]" custT="1"/>
      <dgm:spPr/>
      <dgm:t>
        <a:bodyPr/>
        <a:lstStyle/>
        <a:p>
          <a:r>
            <a:rPr lang="en-US" sz="3200" b="1">
              <a:latin typeface="Cambria" panose="02040503050406030204" pitchFamily="18" charset="0"/>
              <a:ea typeface="Cambria" panose="02040503050406030204" pitchFamily="18" charset="0"/>
            </a:rPr>
            <a:t>Digital trade</a:t>
          </a:r>
        </a:p>
      </dgm:t>
    </dgm:pt>
    <dgm:pt modelId="{4E561DD2-E2D7-4402-B3E6-6CF3F978EAD1}" type="parTrans" cxnId="{C4232E00-227B-4605-B3C2-8A6D90827A40}">
      <dgm:prSet/>
      <dgm:spPr/>
      <dgm:t>
        <a:bodyPr/>
        <a:lstStyle/>
        <a:p>
          <a:endParaRPr lang="en-US"/>
        </a:p>
      </dgm:t>
    </dgm:pt>
    <dgm:pt modelId="{2C14854F-E13F-42DE-B2E1-70A6663FB806}" type="sibTrans" cxnId="{C4232E00-227B-4605-B3C2-8A6D90827A40}">
      <dgm:prSet/>
      <dgm:spPr/>
      <dgm:t>
        <a:bodyPr/>
        <a:lstStyle/>
        <a:p>
          <a:endParaRPr lang="en-US"/>
        </a:p>
      </dgm:t>
    </dgm:pt>
    <dgm:pt modelId="{E0C69BEC-D546-485D-8511-5665F215636D}">
      <dgm:prSet phldrT="[Text]" custT="1"/>
      <dgm:spPr/>
      <dgm:t>
        <a:bodyPr/>
        <a:lstStyle/>
        <a:p>
          <a:r>
            <a:rPr lang="en-US" sz="3200" b="1">
              <a:latin typeface="Cambria" panose="02040503050406030204" pitchFamily="18" charset="0"/>
              <a:ea typeface="Cambria" panose="02040503050406030204" pitchFamily="18" charset="0"/>
            </a:rPr>
            <a:t>Implementation/enforcement</a:t>
          </a:r>
        </a:p>
      </dgm:t>
    </dgm:pt>
    <dgm:pt modelId="{270FFE2E-91A1-4C68-908A-C0D48AADB8AC}" type="parTrans" cxnId="{FF0FB810-4C1D-4392-9F41-497DDC803DB7}">
      <dgm:prSet/>
      <dgm:spPr/>
      <dgm:t>
        <a:bodyPr/>
        <a:lstStyle/>
        <a:p>
          <a:endParaRPr lang="en-US"/>
        </a:p>
      </dgm:t>
    </dgm:pt>
    <dgm:pt modelId="{BCAB7569-FC73-46FA-AC1B-98C1895036CD}" type="sibTrans" cxnId="{FF0FB810-4C1D-4392-9F41-497DDC803DB7}">
      <dgm:prSet/>
      <dgm:spPr/>
      <dgm:t>
        <a:bodyPr/>
        <a:lstStyle/>
        <a:p>
          <a:endParaRPr lang="en-US"/>
        </a:p>
      </dgm:t>
    </dgm:pt>
    <dgm:pt modelId="{72B0559C-8346-4A38-94ED-1A60EE36FCC3}">
      <dgm:prSet phldrT="[Text]" custT="1"/>
      <dgm:spPr/>
      <dgm:t>
        <a:bodyPr/>
        <a:lstStyle/>
        <a:p>
          <a:r>
            <a:rPr lang="en-US" sz="3200" b="1">
              <a:latin typeface="Cambria" panose="02040503050406030204" pitchFamily="18" charset="0"/>
              <a:ea typeface="Cambria" panose="02040503050406030204" pitchFamily="18" charset="0"/>
            </a:rPr>
            <a:t>Labor and environment</a:t>
          </a:r>
        </a:p>
      </dgm:t>
    </dgm:pt>
    <dgm:pt modelId="{DB86234C-8380-4D23-BAE8-66E586E0C45F}" type="parTrans" cxnId="{BD2BF112-16E0-4EDF-AC4D-70CC67E41F0F}">
      <dgm:prSet/>
      <dgm:spPr/>
      <dgm:t>
        <a:bodyPr/>
        <a:lstStyle/>
        <a:p>
          <a:endParaRPr lang="en-US"/>
        </a:p>
      </dgm:t>
    </dgm:pt>
    <dgm:pt modelId="{08EAB422-4713-463C-A2A2-2626B4224C09}" type="sibTrans" cxnId="{BD2BF112-16E0-4EDF-AC4D-70CC67E41F0F}">
      <dgm:prSet/>
      <dgm:spPr/>
      <dgm:t>
        <a:bodyPr/>
        <a:lstStyle/>
        <a:p>
          <a:endParaRPr lang="en-US"/>
        </a:p>
      </dgm:t>
    </dgm:pt>
    <dgm:pt modelId="{67C250BE-07BD-4EF9-86F4-3E3AB51108AD}" type="pres">
      <dgm:prSet presAssocID="{ECEE07EB-8F22-4082-BC1B-F7C1774058DE}" presName="linear" presStyleCnt="0">
        <dgm:presLayoutVars>
          <dgm:dir/>
          <dgm:animLvl val="lvl"/>
          <dgm:resizeHandles val="exact"/>
        </dgm:presLayoutVars>
      </dgm:prSet>
      <dgm:spPr/>
    </dgm:pt>
    <dgm:pt modelId="{15F3A6A6-871B-4321-BC56-2845F007F739}" type="pres">
      <dgm:prSet presAssocID="{A8249705-0409-47E0-B4D0-85D1A48ED058}" presName="parentLin" presStyleCnt="0"/>
      <dgm:spPr/>
    </dgm:pt>
    <dgm:pt modelId="{0C6DD4B9-6AF6-4D20-9818-546E68BA5EE2}" type="pres">
      <dgm:prSet presAssocID="{A8249705-0409-47E0-B4D0-85D1A48ED058}" presName="parentLeftMargin" presStyleLbl="node1" presStyleIdx="0" presStyleCnt="7"/>
      <dgm:spPr/>
    </dgm:pt>
    <dgm:pt modelId="{B71B7E8D-6AB5-4639-81DA-5A34E89B25C1}" type="pres">
      <dgm:prSet presAssocID="{A8249705-0409-47E0-B4D0-85D1A48ED058}" presName="parentText" presStyleLbl="node1" presStyleIdx="0" presStyleCnt="7" custScaleX="140922" custScaleY="175257" custLinFactY="4409" custLinFactNeighborX="-23787" custLinFactNeighborY="100000">
        <dgm:presLayoutVars>
          <dgm:chMax val="0"/>
          <dgm:bulletEnabled val="1"/>
        </dgm:presLayoutVars>
      </dgm:prSet>
      <dgm:spPr/>
    </dgm:pt>
    <dgm:pt modelId="{725E9EA6-A0DB-40E3-9571-E3D071999942}" type="pres">
      <dgm:prSet presAssocID="{A8249705-0409-47E0-B4D0-85D1A48ED058}" presName="negativeSpace" presStyleCnt="0"/>
      <dgm:spPr/>
    </dgm:pt>
    <dgm:pt modelId="{4EF205DF-0D41-468C-9178-7E0B86B58E3C}" type="pres">
      <dgm:prSet presAssocID="{A8249705-0409-47E0-B4D0-85D1A48ED058}" presName="childText" presStyleLbl="conFgAcc1" presStyleIdx="0" presStyleCnt="7" custLinFactY="-305972" custLinFactNeighborX="-2865" custLinFactNeighborY="-400000">
        <dgm:presLayoutVars>
          <dgm:bulletEnabled val="1"/>
        </dgm:presLayoutVars>
      </dgm:prSet>
      <dgm:spPr/>
    </dgm:pt>
    <dgm:pt modelId="{BE69F9FA-5B55-48BA-993E-CE52CE8097C3}" type="pres">
      <dgm:prSet presAssocID="{305A8CF4-26DE-449A-9F4F-81BDBF121765}" presName="spaceBetweenRectangles" presStyleCnt="0"/>
      <dgm:spPr/>
    </dgm:pt>
    <dgm:pt modelId="{EF269327-BDE1-464B-B1FD-40CB444BFBA4}" type="pres">
      <dgm:prSet presAssocID="{E8AD5DE7-4621-4F05-A967-BD16EE151F1A}" presName="parentLin" presStyleCnt="0"/>
      <dgm:spPr/>
    </dgm:pt>
    <dgm:pt modelId="{63C1580E-9435-4B5A-B77A-105368C953C7}" type="pres">
      <dgm:prSet presAssocID="{E8AD5DE7-4621-4F05-A967-BD16EE151F1A}" presName="parentLeftMargin" presStyleLbl="node1" presStyleIdx="0" presStyleCnt="7"/>
      <dgm:spPr/>
    </dgm:pt>
    <dgm:pt modelId="{5812402B-118C-49AD-ADC9-60DB3C427EF9}" type="pres">
      <dgm:prSet presAssocID="{E8AD5DE7-4621-4F05-A967-BD16EE151F1A}" presName="parentText" presStyleLbl="node1" presStyleIdx="1" presStyleCnt="7" custScaleX="142857" custScaleY="163397" custLinFactY="12198" custLinFactNeighborX="-4191" custLinFactNeighborY="100000">
        <dgm:presLayoutVars>
          <dgm:chMax val="0"/>
          <dgm:bulletEnabled val="1"/>
        </dgm:presLayoutVars>
      </dgm:prSet>
      <dgm:spPr/>
    </dgm:pt>
    <dgm:pt modelId="{93A88F0D-FBC4-422C-99A2-708426CDA81C}" type="pres">
      <dgm:prSet presAssocID="{E8AD5DE7-4621-4F05-A967-BD16EE151F1A}" presName="negativeSpace" presStyleCnt="0"/>
      <dgm:spPr/>
    </dgm:pt>
    <dgm:pt modelId="{CD06135A-BA69-4855-9E9B-56702B699BD4}" type="pres">
      <dgm:prSet presAssocID="{E8AD5DE7-4621-4F05-A967-BD16EE151F1A}" presName="childText" presStyleLbl="conFgAcc1" presStyleIdx="1" presStyleCnt="7" custLinFactY="-317723" custLinFactNeighborY="-400000">
        <dgm:presLayoutVars>
          <dgm:bulletEnabled val="1"/>
        </dgm:presLayoutVars>
      </dgm:prSet>
      <dgm:spPr/>
    </dgm:pt>
    <dgm:pt modelId="{46D384D9-84A3-4F0B-A934-A0486777F272}" type="pres">
      <dgm:prSet presAssocID="{65246CD7-AFFD-4B41-B058-7DD5EF5BA71D}" presName="spaceBetweenRectangles" presStyleCnt="0"/>
      <dgm:spPr/>
    </dgm:pt>
    <dgm:pt modelId="{68DBA6E8-BBAC-4A80-8F96-740261B6CBEB}" type="pres">
      <dgm:prSet presAssocID="{01E37A25-5B0C-4F43-8B89-9FA0611E365E}" presName="parentLin" presStyleCnt="0"/>
      <dgm:spPr/>
    </dgm:pt>
    <dgm:pt modelId="{B09AAAC1-BF6A-45D7-B89A-021D1D896AEF}" type="pres">
      <dgm:prSet presAssocID="{01E37A25-5B0C-4F43-8B89-9FA0611E365E}" presName="parentLeftMargin" presStyleLbl="node1" presStyleIdx="1" presStyleCnt="7"/>
      <dgm:spPr/>
    </dgm:pt>
    <dgm:pt modelId="{B7505407-8879-408B-9975-D21F98A28907}" type="pres">
      <dgm:prSet presAssocID="{01E37A25-5B0C-4F43-8B89-9FA0611E365E}" presName="parentText" presStyleLbl="node1" presStyleIdx="2" presStyleCnt="7" custScaleX="141685" custScaleY="173198" custLinFactY="176565" custLinFactNeighborX="-4367" custLinFactNeighborY="200000">
        <dgm:presLayoutVars>
          <dgm:chMax val="0"/>
          <dgm:bulletEnabled val="1"/>
        </dgm:presLayoutVars>
      </dgm:prSet>
      <dgm:spPr/>
    </dgm:pt>
    <dgm:pt modelId="{A32F1E75-B267-48C9-888C-44D2A21D1DCB}" type="pres">
      <dgm:prSet presAssocID="{01E37A25-5B0C-4F43-8B89-9FA0611E365E}" presName="negativeSpace" presStyleCnt="0"/>
      <dgm:spPr/>
    </dgm:pt>
    <dgm:pt modelId="{A8BB8243-6E8C-42AA-AF69-3EA2E11E7A92}" type="pres">
      <dgm:prSet presAssocID="{01E37A25-5B0C-4F43-8B89-9FA0611E365E}" presName="childText" presStyleLbl="conFgAcc1" presStyleIdx="2" presStyleCnt="7" custLinFactY="-1035800" custLinFactNeighborX="-9428" custLinFactNeighborY="-1100000">
        <dgm:presLayoutVars>
          <dgm:bulletEnabled val="1"/>
        </dgm:presLayoutVars>
      </dgm:prSet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8E5CA68B-68E9-4F20-AF8C-8DAA37BB6ADE}" type="pres">
      <dgm:prSet presAssocID="{2C14854F-E13F-42DE-B2E1-70A6663FB806}" presName="spaceBetweenRectangles" presStyleCnt="0"/>
      <dgm:spPr/>
    </dgm:pt>
    <dgm:pt modelId="{7C13C5A7-666D-47E5-8B0A-444CC9672DD9}" type="pres">
      <dgm:prSet presAssocID="{FD847E0C-74EF-4CDF-BFB1-FF899104A25C}" presName="parentLin" presStyleCnt="0"/>
      <dgm:spPr/>
    </dgm:pt>
    <dgm:pt modelId="{963D15C7-F558-48DE-94F7-9D77925F2E33}" type="pres">
      <dgm:prSet presAssocID="{FD847E0C-74EF-4CDF-BFB1-FF899104A25C}" presName="parentLeftMargin" presStyleLbl="node1" presStyleIdx="2" presStyleCnt="7"/>
      <dgm:spPr/>
    </dgm:pt>
    <dgm:pt modelId="{5F02249B-0173-4E02-B4CE-5F22BB89A36E}" type="pres">
      <dgm:prSet presAssocID="{FD847E0C-74EF-4CDF-BFB1-FF899104A25C}" presName="parentText" presStyleLbl="node1" presStyleIdx="3" presStyleCnt="7" custScaleX="141249" custScaleY="280730" custLinFactY="300000" custLinFactNeighborX="1702" custLinFactNeighborY="336691">
        <dgm:presLayoutVars>
          <dgm:chMax val="0"/>
          <dgm:bulletEnabled val="1"/>
        </dgm:presLayoutVars>
      </dgm:prSet>
      <dgm:spPr/>
    </dgm:pt>
    <dgm:pt modelId="{6B306633-E322-4EB7-8A0A-28E961EFB310}" type="pres">
      <dgm:prSet presAssocID="{FD847E0C-74EF-4CDF-BFB1-FF899104A25C}" presName="negativeSpace" presStyleCnt="0"/>
      <dgm:spPr/>
    </dgm:pt>
    <dgm:pt modelId="{F5B14E12-4987-4EE5-B2DA-FAD7BD1255C8}" type="pres">
      <dgm:prSet presAssocID="{FD847E0C-74EF-4CDF-BFB1-FF899104A25C}" presName="childText" presStyleLbl="conFgAcc1" presStyleIdx="3" presStyleCnt="7" custLinFactY="-1338152" custLinFactNeighborX="2036" custLinFactNeighborY="-1400000">
        <dgm:presLayoutVars>
          <dgm:bulletEnabled val="1"/>
        </dgm:presLayoutVars>
      </dgm:prSet>
      <dgm:spPr>
        <a:noFill/>
      </dgm:spPr>
    </dgm:pt>
    <dgm:pt modelId="{DB70F296-02B0-4880-98F1-2CE7629DF254}" type="pres">
      <dgm:prSet presAssocID="{61299C8E-92AB-4721-A536-63B892BCA059}" presName="spaceBetweenRectangles" presStyleCnt="0"/>
      <dgm:spPr/>
    </dgm:pt>
    <dgm:pt modelId="{3D31731F-EE5C-4D08-94CF-715C2768218F}" type="pres">
      <dgm:prSet presAssocID="{72B0559C-8346-4A38-94ED-1A60EE36FCC3}" presName="parentLin" presStyleCnt="0"/>
      <dgm:spPr/>
    </dgm:pt>
    <dgm:pt modelId="{62FFD8F2-C6D3-4FB2-8D3B-0C68B9804602}" type="pres">
      <dgm:prSet presAssocID="{72B0559C-8346-4A38-94ED-1A60EE36FCC3}" presName="parentLeftMargin" presStyleLbl="node1" presStyleIdx="3" presStyleCnt="7"/>
      <dgm:spPr/>
    </dgm:pt>
    <dgm:pt modelId="{D3326F32-B564-4148-89A1-3D3EEAC9133D}" type="pres">
      <dgm:prSet presAssocID="{72B0559C-8346-4A38-94ED-1A60EE36FCC3}" presName="parentText" presStyleLbl="node1" presStyleIdx="4" presStyleCnt="7" custScaleX="141185" custScaleY="162549" custLinFactNeighborX="489" custLinFactNeighborY="66652">
        <dgm:presLayoutVars>
          <dgm:chMax val="0"/>
          <dgm:bulletEnabled val="1"/>
        </dgm:presLayoutVars>
      </dgm:prSet>
      <dgm:spPr/>
    </dgm:pt>
    <dgm:pt modelId="{8F69B08D-0380-4773-9B03-6FF9A760EC5F}" type="pres">
      <dgm:prSet presAssocID="{72B0559C-8346-4A38-94ED-1A60EE36FCC3}" presName="negativeSpace" presStyleCnt="0"/>
      <dgm:spPr/>
    </dgm:pt>
    <dgm:pt modelId="{30EC5451-5089-4B86-951C-CBDE65CCFB4A}" type="pres">
      <dgm:prSet presAssocID="{72B0559C-8346-4A38-94ED-1A60EE36FCC3}" presName="childText" presStyleLbl="conFgAcc1" presStyleIdx="4" presStyleCnt="7" custLinFactY="-1278035" custLinFactNeighborX="11461" custLinFactNeighborY="-1300000">
        <dgm:presLayoutVars>
          <dgm:bulletEnabled val="1"/>
        </dgm:presLayoutVars>
      </dgm:prSet>
      <dgm:spPr>
        <a:noFill/>
      </dgm:spPr>
    </dgm:pt>
    <dgm:pt modelId="{5E13F595-9995-47F8-85ED-7187EA76276F}" type="pres">
      <dgm:prSet presAssocID="{08EAB422-4713-463C-A2A2-2626B4224C09}" presName="spaceBetweenRectangles" presStyleCnt="0"/>
      <dgm:spPr/>
    </dgm:pt>
    <dgm:pt modelId="{23D2B1CD-770D-42D7-AD7F-32C9EC2CE9D6}" type="pres">
      <dgm:prSet presAssocID="{E313CE54-F5C6-45A0-AE69-C7337FE50124}" presName="parentLin" presStyleCnt="0"/>
      <dgm:spPr/>
    </dgm:pt>
    <dgm:pt modelId="{7383826C-5106-44D1-A776-797AC1EE7762}" type="pres">
      <dgm:prSet presAssocID="{E313CE54-F5C6-45A0-AE69-C7337FE50124}" presName="parentLeftMargin" presStyleLbl="node1" presStyleIdx="4" presStyleCnt="7"/>
      <dgm:spPr/>
    </dgm:pt>
    <dgm:pt modelId="{47BDAF3B-9C5C-47C8-B168-53B192C85F77}" type="pres">
      <dgm:prSet presAssocID="{E313CE54-F5C6-45A0-AE69-C7337FE50124}" presName="parentText" presStyleLbl="node1" presStyleIdx="5" presStyleCnt="7" custScaleX="135238" custScaleY="175903" custLinFactY="-300000" custLinFactNeighborX="-10355" custLinFactNeighborY="-342993">
        <dgm:presLayoutVars>
          <dgm:chMax val="0"/>
          <dgm:bulletEnabled val="1"/>
        </dgm:presLayoutVars>
      </dgm:prSet>
      <dgm:spPr/>
    </dgm:pt>
    <dgm:pt modelId="{CB669C8E-CD14-43E3-834D-DAE0A6CD6EF1}" type="pres">
      <dgm:prSet presAssocID="{E313CE54-F5C6-45A0-AE69-C7337FE50124}" presName="negativeSpace" presStyleCnt="0"/>
      <dgm:spPr/>
    </dgm:pt>
    <dgm:pt modelId="{F156243D-DE40-488C-8559-A53FCA7A8E63}" type="pres">
      <dgm:prSet presAssocID="{E313CE54-F5C6-45A0-AE69-C7337FE50124}" presName="childText" presStyleLbl="conFgAcc1" presStyleIdx="5" presStyleCnt="7" custLinFactY="-1539884" custLinFactNeighborX="21640" custLinFactNeighborY="-1600000">
        <dgm:presLayoutVars>
          <dgm:bulletEnabled val="1"/>
        </dgm:presLayoutVars>
      </dgm:prSet>
      <dgm:spPr>
        <a:noFill/>
        <a:ln>
          <a:solidFill>
            <a:schemeClr val="bg2"/>
          </a:solidFill>
        </a:ln>
      </dgm:spPr>
    </dgm:pt>
    <dgm:pt modelId="{827EA63A-C848-44EB-BFB9-4611AB9379F8}" type="pres">
      <dgm:prSet presAssocID="{921AEB82-EDAF-4D99-8D7A-DFB25E4816AF}" presName="spaceBetweenRectangles" presStyleCnt="0"/>
      <dgm:spPr/>
    </dgm:pt>
    <dgm:pt modelId="{3157D51E-93CA-498B-A35C-3ED675E71138}" type="pres">
      <dgm:prSet presAssocID="{E0C69BEC-D546-485D-8511-5665F215636D}" presName="parentLin" presStyleCnt="0"/>
      <dgm:spPr/>
    </dgm:pt>
    <dgm:pt modelId="{3A2A6FDB-16CB-4C7D-9EF4-E27874ED512E}" type="pres">
      <dgm:prSet presAssocID="{E0C69BEC-D546-485D-8511-5665F215636D}" presName="parentLeftMargin" presStyleLbl="node1" presStyleIdx="5" presStyleCnt="7"/>
      <dgm:spPr/>
    </dgm:pt>
    <dgm:pt modelId="{AC9FB752-9A8D-405A-82AF-54EEF13BB293}" type="pres">
      <dgm:prSet presAssocID="{E0C69BEC-D546-485D-8511-5665F215636D}" presName="parentText" presStyleLbl="node1" presStyleIdx="6" presStyleCnt="7" custScaleX="142857" custScaleY="173192" custLinFactY="100000" custLinFactNeighborX="515" custLinFactNeighborY="106542">
        <dgm:presLayoutVars>
          <dgm:chMax val="0"/>
          <dgm:bulletEnabled val="1"/>
        </dgm:presLayoutVars>
      </dgm:prSet>
      <dgm:spPr/>
    </dgm:pt>
    <dgm:pt modelId="{C3BCE86C-345C-4C9E-8B27-881860CB0528}" type="pres">
      <dgm:prSet presAssocID="{E0C69BEC-D546-485D-8511-5665F215636D}" presName="negativeSpace" presStyleCnt="0"/>
      <dgm:spPr/>
    </dgm:pt>
    <dgm:pt modelId="{EEC485C1-6614-434A-8E27-ED330B28AE1E}" type="pres">
      <dgm:prSet presAssocID="{E0C69BEC-D546-485D-8511-5665F215636D}" presName="childText" presStyleLbl="conFgAcc1" presStyleIdx="6" presStyleCnt="7" custAng="5400000" custScaleX="1154" custScaleY="443492" custLinFactY="-1343839" custLinFactNeighborX="10084" custLinFactNeighborY="-1400000">
        <dgm:presLayoutVars>
          <dgm:bulletEnabled val="1"/>
        </dgm:presLayoutVars>
      </dgm:prSet>
      <dgm:spPr>
        <a:noFill/>
        <a:ln>
          <a:solidFill>
            <a:schemeClr val="bg2"/>
          </a:solidFill>
        </a:ln>
      </dgm:spPr>
    </dgm:pt>
  </dgm:ptLst>
  <dgm:cxnLst>
    <dgm:cxn modelId="{C4232E00-227B-4605-B3C2-8A6D90827A40}" srcId="{ECEE07EB-8F22-4082-BC1B-F7C1774058DE}" destId="{01E37A25-5B0C-4F43-8B89-9FA0611E365E}" srcOrd="2" destOrd="0" parTransId="{4E561DD2-E2D7-4402-B3E6-6CF3F978EAD1}" sibTransId="{2C14854F-E13F-42DE-B2E1-70A6663FB806}"/>
    <dgm:cxn modelId="{10BDCC06-8172-4FAD-9483-53ED928BA810}" srcId="{ECEE07EB-8F22-4082-BC1B-F7C1774058DE}" destId="{E8AD5DE7-4621-4F05-A967-BD16EE151F1A}" srcOrd="1" destOrd="0" parTransId="{A55C84D3-1319-4502-9831-F8F0ADF21DC2}" sibTransId="{65246CD7-AFFD-4B41-B058-7DD5EF5BA71D}"/>
    <dgm:cxn modelId="{FF0FB810-4C1D-4392-9F41-497DDC803DB7}" srcId="{ECEE07EB-8F22-4082-BC1B-F7C1774058DE}" destId="{E0C69BEC-D546-485D-8511-5665F215636D}" srcOrd="6" destOrd="0" parTransId="{270FFE2E-91A1-4C68-908A-C0D48AADB8AC}" sibTransId="{BCAB7569-FC73-46FA-AC1B-98C1895036CD}"/>
    <dgm:cxn modelId="{BD2BF112-16E0-4EDF-AC4D-70CC67E41F0F}" srcId="{ECEE07EB-8F22-4082-BC1B-F7C1774058DE}" destId="{72B0559C-8346-4A38-94ED-1A60EE36FCC3}" srcOrd="4" destOrd="0" parTransId="{DB86234C-8380-4D23-BAE8-66E586E0C45F}" sibTransId="{08EAB422-4713-463C-A2A2-2626B4224C09}"/>
    <dgm:cxn modelId="{0F90D02A-F7C1-4E53-BE07-F36D8AC5E338}" type="presOf" srcId="{01E37A25-5B0C-4F43-8B89-9FA0611E365E}" destId="{B7505407-8879-408B-9975-D21F98A28907}" srcOrd="1" destOrd="0" presId="urn:microsoft.com/office/officeart/2005/8/layout/list1"/>
    <dgm:cxn modelId="{F0F5462F-61AF-4588-94C5-C7F793F9E060}" type="presOf" srcId="{E8AD5DE7-4621-4F05-A967-BD16EE151F1A}" destId="{5812402B-118C-49AD-ADC9-60DB3C427EF9}" srcOrd="1" destOrd="0" presId="urn:microsoft.com/office/officeart/2005/8/layout/list1"/>
    <dgm:cxn modelId="{BEC58456-F376-4FF8-B8FE-BA9B8480257B}" type="presOf" srcId="{A8249705-0409-47E0-B4D0-85D1A48ED058}" destId="{0C6DD4B9-6AF6-4D20-9818-546E68BA5EE2}" srcOrd="0" destOrd="0" presId="urn:microsoft.com/office/officeart/2005/8/layout/list1"/>
    <dgm:cxn modelId="{89763763-FD41-4E08-93F8-C82A0AFA72CE}" type="presOf" srcId="{E0C69BEC-D546-485D-8511-5665F215636D}" destId="{3A2A6FDB-16CB-4C7D-9EF4-E27874ED512E}" srcOrd="0" destOrd="0" presId="urn:microsoft.com/office/officeart/2005/8/layout/list1"/>
    <dgm:cxn modelId="{8C6FAF67-3934-4F9B-A94C-D8217FF5E777}" type="presOf" srcId="{ECEE07EB-8F22-4082-BC1B-F7C1774058DE}" destId="{67C250BE-07BD-4EF9-86F4-3E3AB51108AD}" srcOrd="0" destOrd="0" presId="urn:microsoft.com/office/officeart/2005/8/layout/list1"/>
    <dgm:cxn modelId="{0CBC896D-5F4A-41FD-A81E-C5C250ACD2C2}" type="presOf" srcId="{FD847E0C-74EF-4CDF-BFB1-FF899104A25C}" destId="{963D15C7-F558-48DE-94F7-9D77925F2E33}" srcOrd="0" destOrd="0" presId="urn:microsoft.com/office/officeart/2005/8/layout/list1"/>
    <dgm:cxn modelId="{904BFC75-CDE0-493B-83D8-8F0CEDAD8085}" type="presOf" srcId="{72B0559C-8346-4A38-94ED-1A60EE36FCC3}" destId="{62FFD8F2-C6D3-4FB2-8D3B-0C68B9804602}" srcOrd="0" destOrd="0" presId="urn:microsoft.com/office/officeart/2005/8/layout/list1"/>
    <dgm:cxn modelId="{DE54717E-868F-4837-A863-723773C0FD65}" type="presOf" srcId="{E313CE54-F5C6-45A0-AE69-C7337FE50124}" destId="{7383826C-5106-44D1-A776-797AC1EE7762}" srcOrd="0" destOrd="0" presId="urn:microsoft.com/office/officeart/2005/8/layout/list1"/>
    <dgm:cxn modelId="{1907B08A-C8C3-47BA-8271-EEC85AA8BDC9}" type="presOf" srcId="{72B0559C-8346-4A38-94ED-1A60EE36FCC3}" destId="{D3326F32-B564-4148-89A1-3D3EEAC9133D}" srcOrd="1" destOrd="0" presId="urn:microsoft.com/office/officeart/2005/8/layout/list1"/>
    <dgm:cxn modelId="{AA807191-EDF3-491F-BD65-C6CE1B20067A}" srcId="{ECEE07EB-8F22-4082-BC1B-F7C1774058DE}" destId="{A8249705-0409-47E0-B4D0-85D1A48ED058}" srcOrd="0" destOrd="0" parTransId="{9ECFE9F2-AD87-463F-906C-9947FD2A21B1}" sibTransId="{305A8CF4-26DE-449A-9F4F-81BDBF121765}"/>
    <dgm:cxn modelId="{C6EA30BF-6FFD-41F9-BCA9-E7938F122D9D}" type="presOf" srcId="{E8AD5DE7-4621-4F05-A967-BD16EE151F1A}" destId="{63C1580E-9435-4B5A-B77A-105368C953C7}" srcOrd="0" destOrd="0" presId="urn:microsoft.com/office/officeart/2005/8/layout/list1"/>
    <dgm:cxn modelId="{DA2244C0-815E-4DF0-B7F8-61BA1C9F025A}" srcId="{ECEE07EB-8F22-4082-BC1B-F7C1774058DE}" destId="{E313CE54-F5C6-45A0-AE69-C7337FE50124}" srcOrd="5" destOrd="0" parTransId="{D3C2E3A5-CF55-4038-AC58-9A91E8597B8F}" sibTransId="{921AEB82-EDAF-4D99-8D7A-DFB25E4816AF}"/>
    <dgm:cxn modelId="{22565FCD-E12E-4717-89BC-E25542F4FD63}" type="presOf" srcId="{E313CE54-F5C6-45A0-AE69-C7337FE50124}" destId="{47BDAF3B-9C5C-47C8-B168-53B192C85F77}" srcOrd="1" destOrd="0" presId="urn:microsoft.com/office/officeart/2005/8/layout/list1"/>
    <dgm:cxn modelId="{0A33A6D6-40CC-4A3C-B939-46691DBF136C}" type="presOf" srcId="{E0C69BEC-D546-485D-8511-5665F215636D}" destId="{AC9FB752-9A8D-405A-82AF-54EEF13BB293}" srcOrd="1" destOrd="0" presId="urn:microsoft.com/office/officeart/2005/8/layout/list1"/>
    <dgm:cxn modelId="{FC1392DE-70B0-4CFB-AB40-D431424FF407}" type="presOf" srcId="{01E37A25-5B0C-4F43-8B89-9FA0611E365E}" destId="{B09AAAC1-BF6A-45D7-B89A-021D1D896AEF}" srcOrd="0" destOrd="0" presId="urn:microsoft.com/office/officeart/2005/8/layout/list1"/>
    <dgm:cxn modelId="{1FA09DE7-76A3-4AAA-B963-82797D29660C}" type="presOf" srcId="{FD847E0C-74EF-4CDF-BFB1-FF899104A25C}" destId="{5F02249B-0173-4E02-B4CE-5F22BB89A36E}" srcOrd="1" destOrd="0" presId="urn:microsoft.com/office/officeart/2005/8/layout/list1"/>
    <dgm:cxn modelId="{3DDCB7F7-90D4-438F-91AD-B10293D86B9D}" srcId="{ECEE07EB-8F22-4082-BC1B-F7C1774058DE}" destId="{FD847E0C-74EF-4CDF-BFB1-FF899104A25C}" srcOrd="3" destOrd="0" parTransId="{A3B278DF-EA48-43B7-ACF8-8A6A4A689258}" sibTransId="{61299C8E-92AB-4721-A536-63B892BCA059}"/>
    <dgm:cxn modelId="{8A68C2FC-E55E-4358-9534-7E4DBD776145}" type="presOf" srcId="{A8249705-0409-47E0-B4D0-85D1A48ED058}" destId="{B71B7E8D-6AB5-4639-81DA-5A34E89B25C1}" srcOrd="1" destOrd="0" presId="urn:microsoft.com/office/officeart/2005/8/layout/list1"/>
    <dgm:cxn modelId="{96B5E87B-C6AC-457C-835B-3E26E424759F}" type="presParOf" srcId="{67C250BE-07BD-4EF9-86F4-3E3AB51108AD}" destId="{15F3A6A6-871B-4321-BC56-2845F007F739}" srcOrd="0" destOrd="0" presId="urn:microsoft.com/office/officeart/2005/8/layout/list1"/>
    <dgm:cxn modelId="{8BCA5EB9-DD74-481E-8DC8-A52007845210}" type="presParOf" srcId="{15F3A6A6-871B-4321-BC56-2845F007F739}" destId="{0C6DD4B9-6AF6-4D20-9818-546E68BA5EE2}" srcOrd="0" destOrd="0" presId="urn:microsoft.com/office/officeart/2005/8/layout/list1"/>
    <dgm:cxn modelId="{2260076C-A982-41AE-B9C8-986F88586E56}" type="presParOf" srcId="{15F3A6A6-871B-4321-BC56-2845F007F739}" destId="{B71B7E8D-6AB5-4639-81DA-5A34E89B25C1}" srcOrd="1" destOrd="0" presId="urn:microsoft.com/office/officeart/2005/8/layout/list1"/>
    <dgm:cxn modelId="{3E7DA744-D356-4D33-AF49-ECBD38C9351E}" type="presParOf" srcId="{67C250BE-07BD-4EF9-86F4-3E3AB51108AD}" destId="{725E9EA6-A0DB-40E3-9571-E3D071999942}" srcOrd="1" destOrd="0" presId="urn:microsoft.com/office/officeart/2005/8/layout/list1"/>
    <dgm:cxn modelId="{C2D1F275-C1AF-49B5-97C1-CADA92DE3DCE}" type="presParOf" srcId="{67C250BE-07BD-4EF9-86F4-3E3AB51108AD}" destId="{4EF205DF-0D41-468C-9178-7E0B86B58E3C}" srcOrd="2" destOrd="0" presId="urn:microsoft.com/office/officeart/2005/8/layout/list1"/>
    <dgm:cxn modelId="{3E5A89A4-D1D0-4FC3-A025-92232F6F5255}" type="presParOf" srcId="{67C250BE-07BD-4EF9-86F4-3E3AB51108AD}" destId="{BE69F9FA-5B55-48BA-993E-CE52CE8097C3}" srcOrd="3" destOrd="0" presId="urn:microsoft.com/office/officeart/2005/8/layout/list1"/>
    <dgm:cxn modelId="{0EB4C64E-2B48-42F1-94E9-5050BC1A2B53}" type="presParOf" srcId="{67C250BE-07BD-4EF9-86F4-3E3AB51108AD}" destId="{EF269327-BDE1-464B-B1FD-40CB444BFBA4}" srcOrd="4" destOrd="0" presId="urn:microsoft.com/office/officeart/2005/8/layout/list1"/>
    <dgm:cxn modelId="{78A66BC1-FCC2-48D1-B76D-1A1DF64ADB95}" type="presParOf" srcId="{EF269327-BDE1-464B-B1FD-40CB444BFBA4}" destId="{63C1580E-9435-4B5A-B77A-105368C953C7}" srcOrd="0" destOrd="0" presId="urn:microsoft.com/office/officeart/2005/8/layout/list1"/>
    <dgm:cxn modelId="{771E6396-C482-415F-A0C8-96F8BAA616DC}" type="presParOf" srcId="{EF269327-BDE1-464B-B1FD-40CB444BFBA4}" destId="{5812402B-118C-49AD-ADC9-60DB3C427EF9}" srcOrd="1" destOrd="0" presId="urn:microsoft.com/office/officeart/2005/8/layout/list1"/>
    <dgm:cxn modelId="{75B6FF54-ABBB-4B07-B4AB-CFA86C495FCA}" type="presParOf" srcId="{67C250BE-07BD-4EF9-86F4-3E3AB51108AD}" destId="{93A88F0D-FBC4-422C-99A2-708426CDA81C}" srcOrd="5" destOrd="0" presId="urn:microsoft.com/office/officeart/2005/8/layout/list1"/>
    <dgm:cxn modelId="{8ED781AF-D8BD-4E2B-B22B-5C59D4EE00B3}" type="presParOf" srcId="{67C250BE-07BD-4EF9-86F4-3E3AB51108AD}" destId="{CD06135A-BA69-4855-9E9B-56702B699BD4}" srcOrd="6" destOrd="0" presId="urn:microsoft.com/office/officeart/2005/8/layout/list1"/>
    <dgm:cxn modelId="{C4309EB7-9936-4B5A-AD05-63BC1DB5577D}" type="presParOf" srcId="{67C250BE-07BD-4EF9-86F4-3E3AB51108AD}" destId="{46D384D9-84A3-4F0B-A934-A0486777F272}" srcOrd="7" destOrd="0" presId="urn:microsoft.com/office/officeart/2005/8/layout/list1"/>
    <dgm:cxn modelId="{6542C1A7-4368-4044-8647-C09E5FED1F21}" type="presParOf" srcId="{67C250BE-07BD-4EF9-86F4-3E3AB51108AD}" destId="{68DBA6E8-BBAC-4A80-8F96-740261B6CBEB}" srcOrd="8" destOrd="0" presId="urn:microsoft.com/office/officeart/2005/8/layout/list1"/>
    <dgm:cxn modelId="{01B57F58-308F-45CE-A1DC-9522C76BCA96}" type="presParOf" srcId="{68DBA6E8-BBAC-4A80-8F96-740261B6CBEB}" destId="{B09AAAC1-BF6A-45D7-B89A-021D1D896AEF}" srcOrd="0" destOrd="0" presId="urn:microsoft.com/office/officeart/2005/8/layout/list1"/>
    <dgm:cxn modelId="{F3B086F7-B4CA-432B-A1DD-B64EF6B36FAD}" type="presParOf" srcId="{68DBA6E8-BBAC-4A80-8F96-740261B6CBEB}" destId="{B7505407-8879-408B-9975-D21F98A28907}" srcOrd="1" destOrd="0" presId="urn:microsoft.com/office/officeart/2005/8/layout/list1"/>
    <dgm:cxn modelId="{2891D070-BC80-452E-9EF0-BA40D1223077}" type="presParOf" srcId="{67C250BE-07BD-4EF9-86F4-3E3AB51108AD}" destId="{A32F1E75-B267-48C9-888C-44D2A21D1DCB}" srcOrd="9" destOrd="0" presId="urn:microsoft.com/office/officeart/2005/8/layout/list1"/>
    <dgm:cxn modelId="{E72DD103-C4F6-4F17-A0BF-6157D5243105}" type="presParOf" srcId="{67C250BE-07BD-4EF9-86F4-3E3AB51108AD}" destId="{A8BB8243-6E8C-42AA-AF69-3EA2E11E7A92}" srcOrd="10" destOrd="0" presId="urn:microsoft.com/office/officeart/2005/8/layout/list1"/>
    <dgm:cxn modelId="{95A62D7B-D2A6-4BBE-B928-C377E8124902}" type="presParOf" srcId="{67C250BE-07BD-4EF9-86F4-3E3AB51108AD}" destId="{8E5CA68B-68E9-4F20-AF8C-8DAA37BB6ADE}" srcOrd="11" destOrd="0" presId="urn:microsoft.com/office/officeart/2005/8/layout/list1"/>
    <dgm:cxn modelId="{68F7A8A1-6B3A-40D9-A9E1-63C5B117E6B8}" type="presParOf" srcId="{67C250BE-07BD-4EF9-86F4-3E3AB51108AD}" destId="{7C13C5A7-666D-47E5-8B0A-444CC9672DD9}" srcOrd="12" destOrd="0" presId="urn:microsoft.com/office/officeart/2005/8/layout/list1"/>
    <dgm:cxn modelId="{3195333C-41A2-4F9A-A244-4B60715CCCA1}" type="presParOf" srcId="{7C13C5A7-666D-47E5-8B0A-444CC9672DD9}" destId="{963D15C7-F558-48DE-94F7-9D77925F2E33}" srcOrd="0" destOrd="0" presId="urn:microsoft.com/office/officeart/2005/8/layout/list1"/>
    <dgm:cxn modelId="{D0FF325A-1A69-4AF4-97F0-E342163864A8}" type="presParOf" srcId="{7C13C5A7-666D-47E5-8B0A-444CC9672DD9}" destId="{5F02249B-0173-4E02-B4CE-5F22BB89A36E}" srcOrd="1" destOrd="0" presId="urn:microsoft.com/office/officeart/2005/8/layout/list1"/>
    <dgm:cxn modelId="{9ACA0BF6-8E63-44A3-AE8B-C1350B2D00E9}" type="presParOf" srcId="{67C250BE-07BD-4EF9-86F4-3E3AB51108AD}" destId="{6B306633-E322-4EB7-8A0A-28E961EFB310}" srcOrd="13" destOrd="0" presId="urn:microsoft.com/office/officeart/2005/8/layout/list1"/>
    <dgm:cxn modelId="{1CF447C3-BF86-4D56-BE63-980EBB9FDF17}" type="presParOf" srcId="{67C250BE-07BD-4EF9-86F4-3E3AB51108AD}" destId="{F5B14E12-4987-4EE5-B2DA-FAD7BD1255C8}" srcOrd="14" destOrd="0" presId="urn:microsoft.com/office/officeart/2005/8/layout/list1"/>
    <dgm:cxn modelId="{64C09A41-1A3A-4649-85D0-D6532068906A}" type="presParOf" srcId="{67C250BE-07BD-4EF9-86F4-3E3AB51108AD}" destId="{DB70F296-02B0-4880-98F1-2CE7629DF254}" srcOrd="15" destOrd="0" presId="urn:microsoft.com/office/officeart/2005/8/layout/list1"/>
    <dgm:cxn modelId="{1A4B0073-76A6-4723-8CD1-63A013F22148}" type="presParOf" srcId="{67C250BE-07BD-4EF9-86F4-3E3AB51108AD}" destId="{3D31731F-EE5C-4D08-94CF-715C2768218F}" srcOrd="16" destOrd="0" presId="urn:microsoft.com/office/officeart/2005/8/layout/list1"/>
    <dgm:cxn modelId="{8BE5CE6D-E159-4C2E-8CA9-DB7ACA3B801C}" type="presParOf" srcId="{3D31731F-EE5C-4D08-94CF-715C2768218F}" destId="{62FFD8F2-C6D3-4FB2-8D3B-0C68B9804602}" srcOrd="0" destOrd="0" presId="urn:microsoft.com/office/officeart/2005/8/layout/list1"/>
    <dgm:cxn modelId="{E50C45A6-34DB-4164-BB60-82F39C0809D8}" type="presParOf" srcId="{3D31731F-EE5C-4D08-94CF-715C2768218F}" destId="{D3326F32-B564-4148-89A1-3D3EEAC9133D}" srcOrd="1" destOrd="0" presId="urn:microsoft.com/office/officeart/2005/8/layout/list1"/>
    <dgm:cxn modelId="{55814ED3-6971-44DF-A70A-A53F2E022E54}" type="presParOf" srcId="{67C250BE-07BD-4EF9-86F4-3E3AB51108AD}" destId="{8F69B08D-0380-4773-9B03-6FF9A760EC5F}" srcOrd="17" destOrd="0" presId="urn:microsoft.com/office/officeart/2005/8/layout/list1"/>
    <dgm:cxn modelId="{29B16212-090A-4983-846E-841DF5CBB89C}" type="presParOf" srcId="{67C250BE-07BD-4EF9-86F4-3E3AB51108AD}" destId="{30EC5451-5089-4B86-951C-CBDE65CCFB4A}" srcOrd="18" destOrd="0" presId="urn:microsoft.com/office/officeart/2005/8/layout/list1"/>
    <dgm:cxn modelId="{A04D877E-F654-42A9-BB76-47A4C1FF7AAC}" type="presParOf" srcId="{67C250BE-07BD-4EF9-86F4-3E3AB51108AD}" destId="{5E13F595-9995-47F8-85ED-7187EA76276F}" srcOrd="19" destOrd="0" presId="urn:microsoft.com/office/officeart/2005/8/layout/list1"/>
    <dgm:cxn modelId="{8DA9A984-7E06-4573-86BD-4E081107DB1A}" type="presParOf" srcId="{67C250BE-07BD-4EF9-86F4-3E3AB51108AD}" destId="{23D2B1CD-770D-42D7-AD7F-32C9EC2CE9D6}" srcOrd="20" destOrd="0" presId="urn:microsoft.com/office/officeart/2005/8/layout/list1"/>
    <dgm:cxn modelId="{F1F9DA1F-EE53-48E8-ACB3-08EF67DE6E06}" type="presParOf" srcId="{23D2B1CD-770D-42D7-AD7F-32C9EC2CE9D6}" destId="{7383826C-5106-44D1-A776-797AC1EE7762}" srcOrd="0" destOrd="0" presId="urn:microsoft.com/office/officeart/2005/8/layout/list1"/>
    <dgm:cxn modelId="{62E3BF91-DD02-4D67-ABA1-771BDFC3A7A6}" type="presParOf" srcId="{23D2B1CD-770D-42D7-AD7F-32C9EC2CE9D6}" destId="{47BDAF3B-9C5C-47C8-B168-53B192C85F77}" srcOrd="1" destOrd="0" presId="urn:microsoft.com/office/officeart/2005/8/layout/list1"/>
    <dgm:cxn modelId="{7F5B643C-C4FB-47A6-AE04-8E528036F220}" type="presParOf" srcId="{67C250BE-07BD-4EF9-86F4-3E3AB51108AD}" destId="{CB669C8E-CD14-43E3-834D-DAE0A6CD6EF1}" srcOrd="21" destOrd="0" presId="urn:microsoft.com/office/officeart/2005/8/layout/list1"/>
    <dgm:cxn modelId="{9BC92498-6DAD-4D9B-A20C-8BCF19CAFE12}" type="presParOf" srcId="{67C250BE-07BD-4EF9-86F4-3E3AB51108AD}" destId="{F156243D-DE40-488C-8559-A53FCA7A8E63}" srcOrd="22" destOrd="0" presId="urn:microsoft.com/office/officeart/2005/8/layout/list1"/>
    <dgm:cxn modelId="{3BABCFB0-1D01-4A4A-9499-3BA612655159}" type="presParOf" srcId="{67C250BE-07BD-4EF9-86F4-3E3AB51108AD}" destId="{827EA63A-C848-44EB-BFB9-4611AB9379F8}" srcOrd="23" destOrd="0" presId="urn:microsoft.com/office/officeart/2005/8/layout/list1"/>
    <dgm:cxn modelId="{7182A7F0-A754-4438-8E87-04BA066AC637}" type="presParOf" srcId="{67C250BE-07BD-4EF9-86F4-3E3AB51108AD}" destId="{3157D51E-93CA-498B-A35C-3ED675E71138}" srcOrd="24" destOrd="0" presId="urn:microsoft.com/office/officeart/2005/8/layout/list1"/>
    <dgm:cxn modelId="{BB2EE83D-C997-43E4-89F3-92C62C338744}" type="presParOf" srcId="{3157D51E-93CA-498B-A35C-3ED675E71138}" destId="{3A2A6FDB-16CB-4C7D-9EF4-E27874ED512E}" srcOrd="0" destOrd="0" presId="urn:microsoft.com/office/officeart/2005/8/layout/list1"/>
    <dgm:cxn modelId="{267B26F4-02C6-499D-BE41-2564903A7180}" type="presParOf" srcId="{3157D51E-93CA-498B-A35C-3ED675E71138}" destId="{AC9FB752-9A8D-405A-82AF-54EEF13BB293}" srcOrd="1" destOrd="0" presId="urn:microsoft.com/office/officeart/2005/8/layout/list1"/>
    <dgm:cxn modelId="{4786E322-7045-47D2-8DB6-333F4782ED77}" type="presParOf" srcId="{67C250BE-07BD-4EF9-86F4-3E3AB51108AD}" destId="{C3BCE86C-345C-4C9E-8B27-881860CB0528}" srcOrd="25" destOrd="0" presId="urn:microsoft.com/office/officeart/2005/8/layout/list1"/>
    <dgm:cxn modelId="{ABD8A92A-83EF-4AA1-9126-AC5AD8F313CD}" type="presParOf" srcId="{67C250BE-07BD-4EF9-86F4-3E3AB51108AD}" destId="{EEC485C1-6614-434A-8E27-ED330B28AE1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BCD748-6039-46D6-ADF2-CB910BF126C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FEB181-7A28-4831-8307-FFE38BE6C959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Rerouting trade thru third countries</a:t>
          </a:r>
        </a:p>
      </dgm:t>
    </dgm:pt>
    <dgm:pt modelId="{B50DD98D-C49C-4360-9DB8-AA1C73C292BF}" type="parTrans" cxnId="{094CDA86-73D5-4B12-8258-FFBAFFB1C991}">
      <dgm:prSet/>
      <dgm:spPr/>
      <dgm:t>
        <a:bodyPr/>
        <a:lstStyle/>
        <a:p>
          <a:endParaRPr lang="en-US"/>
        </a:p>
      </dgm:t>
    </dgm:pt>
    <dgm:pt modelId="{88C596D8-DA85-47A0-BFEB-BBF7F60B83B6}" type="sibTrans" cxnId="{094CDA86-73D5-4B12-8258-FFBAFFB1C991}">
      <dgm:prSet/>
      <dgm:spPr/>
      <dgm:t>
        <a:bodyPr/>
        <a:lstStyle/>
        <a:p>
          <a:endParaRPr lang="en-US"/>
        </a:p>
      </dgm:t>
    </dgm:pt>
    <dgm:pt modelId="{F61929B2-3D03-4E8C-AA6F-D311057E79CC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Negotiating new FTAs and diversifying trade away from US </a:t>
          </a:r>
        </a:p>
      </dgm:t>
    </dgm:pt>
    <dgm:pt modelId="{119DFF0C-7589-42B8-A0FC-99F265FFE12E}" type="parTrans" cxnId="{AFA8432D-8E9B-4C63-929F-5991DF397904}">
      <dgm:prSet/>
      <dgm:spPr/>
      <dgm:t>
        <a:bodyPr/>
        <a:lstStyle/>
        <a:p>
          <a:endParaRPr lang="en-US"/>
        </a:p>
      </dgm:t>
    </dgm:pt>
    <dgm:pt modelId="{F22043C5-AD25-4B48-A4BA-E22D30DE01A7}" type="sibTrans" cxnId="{AFA8432D-8E9B-4C63-929F-5991DF397904}">
      <dgm:prSet/>
      <dgm:spPr/>
      <dgm:t>
        <a:bodyPr/>
        <a:lstStyle/>
        <a:p>
          <a:endParaRPr lang="en-US"/>
        </a:p>
      </dgm:t>
    </dgm:pt>
    <dgm:pt modelId="{B43877C9-AC70-44F6-A800-F77CA2C35AB0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Strengthening engagement with </a:t>
          </a:r>
          <a:r>
            <a:rPr lang="en-US" b="1" err="1">
              <a:latin typeface="Cambria" panose="02040503050406030204" pitchFamily="18" charset="0"/>
              <a:ea typeface="Cambria" panose="02040503050406030204" pitchFamily="18" charset="0"/>
            </a:rPr>
            <a:t>with</a:t>
          </a:r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 China </a:t>
          </a:r>
        </a:p>
      </dgm:t>
    </dgm:pt>
    <dgm:pt modelId="{E3B2E6C4-C540-45CB-BF04-F17041C1AC14}" type="parTrans" cxnId="{69E3B24C-9833-41AA-A7FE-2228F87AD361}">
      <dgm:prSet/>
      <dgm:spPr/>
      <dgm:t>
        <a:bodyPr/>
        <a:lstStyle/>
        <a:p>
          <a:endParaRPr lang="en-US"/>
        </a:p>
      </dgm:t>
    </dgm:pt>
    <dgm:pt modelId="{6DC0C7C7-D70E-43AF-B7EC-12E0B849744E}" type="sibTrans" cxnId="{69E3B24C-9833-41AA-A7FE-2228F87AD361}">
      <dgm:prSet/>
      <dgm:spPr/>
      <dgm:t>
        <a:bodyPr/>
        <a:lstStyle/>
        <a:p>
          <a:endParaRPr lang="en-US"/>
        </a:p>
      </dgm:t>
    </dgm:pt>
    <dgm:pt modelId="{B9B7A9FD-9957-4916-8DC9-0D60B648DC63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Pursuing for domestic reforms </a:t>
          </a:r>
        </a:p>
      </dgm:t>
    </dgm:pt>
    <dgm:pt modelId="{53DA5E85-B192-4A10-A052-257182ED353A}" type="parTrans" cxnId="{3381DA87-C0BE-4D09-92A7-3712C451D220}">
      <dgm:prSet/>
      <dgm:spPr/>
      <dgm:t>
        <a:bodyPr/>
        <a:lstStyle/>
        <a:p>
          <a:endParaRPr lang="en-US"/>
        </a:p>
      </dgm:t>
    </dgm:pt>
    <dgm:pt modelId="{5AA85798-3111-40DD-AA07-8E9A0888C244}" type="sibTrans" cxnId="{3381DA87-C0BE-4D09-92A7-3712C451D220}">
      <dgm:prSet/>
      <dgm:spPr/>
      <dgm:t>
        <a:bodyPr/>
        <a:lstStyle/>
        <a:p>
          <a:endParaRPr lang="en-US"/>
        </a:p>
      </dgm:t>
    </dgm:pt>
    <dgm:pt modelId="{37BA7A04-4EA3-44C5-8DD2-A5CC6EE69C1C}">
      <dgm:prSet phldrT="[Text]"/>
      <dgm:spPr/>
      <dgm:t>
        <a:bodyPr/>
        <a:lstStyle/>
        <a:p>
          <a:r>
            <a:rPr lang="en-US" b="1">
              <a:latin typeface="Cambria" panose="02040503050406030204" pitchFamily="18" charset="0"/>
              <a:ea typeface="Cambria" panose="02040503050406030204" pitchFamily="18" charset="0"/>
            </a:rPr>
            <a:t>China asserting soft power and global trade leadership</a:t>
          </a:r>
        </a:p>
      </dgm:t>
    </dgm:pt>
    <dgm:pt modelId="{F9FB88A4-68C4-4D6B-A698-F0D1F52280AE}" type="parTrans" cxnId="{E4E72D26-3524-4607-BA61-2BB3DC3B3744}">
      <dgm:prSet/>
      <dgm:spPr/>
      <dgm:t>
        <a:bodyPr/>
        <a:lstStyle/>
        <a:p>
          <a:endParaRPr lang="en-US"/>
        </a:p>
      </dgm:t>
    </dgm:pt>
    <dgm:pt modelId="{F7BB2C23-1B23-428C-B145-3BFD4A24B342}" type="sibTrans" cxnId="{E4E72D26-3524-4607-BA61-2BB3DC3B3744}">
      <dgm:prSet/>
      <dgm:spPr/>
      <dgm:t>
        <a:bodyPr/>
        <a:lstStyle/>
        <a:p>
          <a:endParaRPr lang="en-US"/>
        </a:p>
      </dgm:t>
    </dgm:pt>
    <dgm:pt modelId="{124B6A5E-3A99-400E-AFD5-81F14B89D677}" type="pres">
      <dgm:prSet presAssocID="{43BCD748-6039-46D6-ADF2-CB910BF126C6}" presName="compositeShape" presStyleCnt="0">
        <dgm:presLayoutVars>
          <dgm:dir/>
          <dgm:resizeHandles/>
        </dgm:presLayoutVars>
      </dgm:prSet>
      <dgm:spPr/>
    </dgm:pt>
    <dgm:pt modelId="{401A2572-4673-4946-9A2B-4277D4398613}" type="pres">
      <dgm:prSet presAssocID="{43BCD748-6039-46D6-ADF2-CB910BF126C6}" presName="pyramid" presStyleLbl="node1" presStyleIdx="0" presStyleCnt="1"/>
      <dgm:spPr/>
    </dgm:pt>
    <dgm:pt modelId="{51EF9993-68A3-477A-84C3-65C7F1AF436B}" type="pres">
      <dgm:prSet presAssocID="{43BCD748-6039-46D6-ADF2-CB910BF126C6}" presName="theList" presStyleCnt="0"/>
      <dgm:spPr/>
    </dgm:pt>
    <dgm:pt modelId="{DF73AD79-D39B-42F6-BE94-4E8968718A32}" type="pres">
      <dgm:prSet presAssocID="{45FEB181-7A28-4831-8307-FFE38BE6C959}" presName="aNode" presStyleLbl="fgAcc1" presStyleIdx="0" presStyleCnt="5" custLinFactY="1985" custLinFactNeighborX="-50282" custLinFactNeighborY="100000">
        <dgm:presLayoutVars>
          <dgm:bulletEnabled val="1"/>
        </dgm:presLayoutVars>
      </dgm:prSet>
      <dgm:spPr/>
    </dgm:pt>
    <dgm:pt modelId="{689F148B-A8C4-4A41-9D3C-CF414E8565A8}" type="pres">
      <dgm:prSet presAssocID="{45FEB181-7A28-4831-8307-FFE38BE6C959}" presName="aSpace" presStyleCnt="0"/>
      <dgm:spPr/>
    </dgm:pt>
    <dgm:pt modelId="{C0E0AAEE-DE72-4052-B34C-D8A8D6B93FD7}" type="pres">
      <dgm:prSet presAssocID="{F61929B2-3D03-4E8C-AA6F-D311057E79CC}" presName="aNode" presStyleLbl="fgAcc1" presStyleIdx="1" presStyleCnt="5" custLinFactNeighborX="-50604" custLinFactNeighborY="100000">
        <dgm:presLayoutVars>
          <dgm:bulletEnabled val="1"/>
        </dgm:presLayoutVars>
      </dgm:prSet>
      <dgm:spPr/>
    </dgm:pt>
    <dgm:pt modelId="{90548639-DC72-424F-934E-E4BF43CC4C0A}" type="pres">
      <dgm:prSet presAssocID="{F61929B2-3D03-4E8C-AA6F-D311057E79CC}" presName="aSpace" presStyleCnt="0"/>
      <dgm:spPr/>
    </dgm:pt>
    <dgm:pt modelId="{86476B21-04A5-4C0E-B3A0-57B73A951C04}" type="pres">
      <dgm:prSet presAssocID="{B43877C9-AC70-44F6-A800-F77CA2C35AB0}" presName="aNode" presStyleLbl="fgAcc1" presStyleIdx="2" presStyleCnt="5" custLinFactNeighborX="-49988" custLinFactNeighborY="70766">
        <dgm:presLayoutVars>
          <dgm:bulletEnabled val="1"/>
        </dgm:presLayoutVars>
      </dgm:prSet>
      <dgm:spPr/>
    </dgm:pt>
    <dgm:pt modelId="{1F67FEEA-3BB0-4090-9BE4-DCA16602E4EF}" type="pres">
      <dgm:prSet presAssocID="{B43877C9-AC70-44F6-A800-F77CA2C35AB0}" presName="aSpace" presStyleCnt="0"/>
      <dgm:spPr/>
    </dgm:pt>
    <dgm:pt modelId="{4B0D40C6-7C23-4AE5-87AC-FADEC4D2D656}" type="pres">
      <dgm:prSet presAssocID="{B9B7A9FD-9957-4916-8DC9-0D60B648DC63}" presName="aNode" presStyleLbl="fgAcc1" presStyleIdx="3" presStyleCnt="5" custLinFactNeighborX="-49988" custLinFactNeighborY="42459">
        <dgm:presLayoutVars>
          <dgm:bulletEnabled val="1"/>
        </dgm:presLayoutVars>
      </dgm:prSet>
      <dgm:spPr/>
    </dgm:pt>
    <dgm:pt modelId="{5A7C9CB3-C62A-42BB-914D-CBF234BBEA8B}" type="pres">
      <dgm:prSet presAssocID="{B9B7A9FD-9957-4916-8DC9-0D60B648DC63}" presName="aSpace" presStyleCnt="0"/>
      <dgm:spPr/>
    </dgm:pt>
    <dgm:pt modelId="{451AB008-510F-44FC-AEFB-92C73F1640DB}" type="pres">
      <dgm:prSet presAssocID="{37BA7A04-4EA3-44C5-8DD2-A5CC6EE69C1C}" presName="aNode" presStyleLbl="fgAcc1" presStyleIdx="4" presStyleCnt="5" custLinFactNeighborX="-51746" custLinFactNeighborY="12917">
        <dgm:presLayoutVars>
          <dgm:bulletEnabled val="1"/>
        </dgm:presLayoutVars>
      </dgm:prSet>
      <dgm:spPr/>
    </dgm:pt>
    <dgm:pt modelId="{877B72C7-856A-4612-A88C-DF48A50FF03A}" type="pres">
      <dgm:prSet presAssocID="{37BA7A04-4EA3-44C5-8DD2-A5CC6EE69C1C}" presName="aSpace" presStyleCnt="0"/>
      <dgm:spPr/>
    </dgm:pt>
  </dgm:ptLst>
  <dgm:cxnLst>
    <dgm:cxn modelId="{C086EF17-09C1-4DF7-9B36-B3BFBC22A792}" type="presOf" srcId="{37BA7A04-4EA3-44C5-8DD2-A5CC6EE69C1C}" destId="{451AB008-510F-44FC-AEFB-92C73F1640DB}" srcOrd="0" destOrd="0" presId="urn:microsoft.com/office/officeart/2005/8/layout/pyramid2"/>
    <dgm:cxn modelId="{E4E72D26-3524-4607-BA61-2BB3DC3B3744}" srcId="{43BCD748-6039-46D6-ADF2-CB910BF126C6}" destId="{37BA7A04-4EA3-44C5-8DD2-A5CC6EE69C1C}" srcOrd="4" destOrd="0" parTransId="{F9FB88A4-68C4-4D6B-A698-F0D1F52280AE}" sibTransId="{F7BB2C23-1B23-428C-B145-3BFD4A24B342}"/>
    <dgm:cxn modelId="{07E0A727-DFA9-4968-AF39-075EEB954948}" type="presOf" srcId="{B9B7A9FD-9957-4916-8DC9-0D60B648DC63}" destId="{4B0D40C6-7C23-4AE5-87AC-FADEC4D2D656}" srcOrd="0" destOrd="0" presId="urn:microsoft.com/office/officeart/2005/8/layout/pyramid2"/>
    <dgm:cxn modelId="{F5B1112C-0EC1-4413-9711-DE346C58ABB1}" type="presOf" srcId="{F61929B2-3D03-4E8C-AA6F-D311057E79CC}" destId="{C0E0AAEE-DE72-4052-B34C-D8A8D6B93FD7}" srcOrd="0" destOrd="0" presId="urn:microsoft.com/office/officeart/2005/8/layout/pyramid2"/>
    <dgm:cxn modelId="{AFA8432D-8E9B-4C63-929F-5991DF397904}" srcId="{43BCD748-6039-46D6-ADF2-CB910BF126C6}" destId="{F61929B2-3D03-4E8C-AA6F-D311057E79CC}" srcOrd="1" destOrd="0" parTransId="{119DFF0C-7589-42B8-A0FC-99F265FFE12E}" sibTransId="{F22043C5-AD25-4B48-A4BA-E22D30DE01A7}"/>
    <dgm:cxn modelId="{69E3B24C-9833-41AA-A7FE-2228F87AD361}" srcId="{43BCD748-6039-46D6-ADF2-CB910BF126C6}" destId="{B43877C9-AC70-44F6-A800-F77CA2C35AB0}" srcOrd="2" destOrd="0" parTransId="{E3B2E6C4-C540-45CB-BF04-F17041C1AC14}" sibTransId="{6DC0C7C7-D70E-43AF-B7EC-12E0B849744E}"/>
    <dgm:cxn modelId="{094CDA86-73D5-4B12-8258-FFBAFFB1C991}" srcId="{43BCD748-6039-46D6-ADF2-CB910BF126C6}" destId="{45FEB181-7A28-4831-8307-FFE38BE6C959}" srcOrd="0" destOrd="0" parTransId="{B50DD98D-C49C-4360-9DB8-AA1C73C292BF}" sibTransId="{88C596D8-DA85-47A0-BFEB-BBF7F60B83B6}"/>
    <dgm:cxn modelId="{3381DA87-C0BE-4D09-92A7-3712C451D220}" srcId="{43BCD748-6039-46D6-ADF2-CB910BF126C6}" destId="{B9B7A9FD-9957-4916-8DC9-0D60B648DC63}" srcOrd="3" destOrd="0" parTransId="{53DA5E85-B192-4A10-A052-257182ED353A}" sibTransId="{5AA85798-3111-40DD-AA07-8E9A0888C244}"/>
    <dgm:cxn modelId="{C592E38D-7F13-4D3A-A9F2-080D3C94367C}" type="presOf" srcId="{43BCD748-6039-46D6-ADF2-CB910BF126C6}" destId="{124B6A5E-3A99-400E-AFD5-81F14B89D677}" srcOrd="0" destOrd="0" presId="urn:microsoft.com/office/officeart/2005/8/layout/pyramid2"/>
    <dgm:cxn modelId="{E6419597-5D88-4C76-AC2E-344B83A0E51C}" type="presOf" srcId="{B43877C9-AC70-44F6-A800-F77CA2C35AB0}" destId="{86476B21-04A5-4C0E-B3A0-57B73A951C04}" srcOrd="0" destOrd="0" presId="urn:microsoft.com/office/officeart/2005/8/layout/pyramid2"/>
    <dgm:cxn modelId="{71C5BABB-4369-40BA-A8FC-6DB37BB8BC79}" type="presOf" srcId="{45FEB181-7A28-4831-8307-FFE38BE6C959}" destId="{DF73AD79-D39B-42F6-BE94-4E8968718A32}" srcOrd="0" destOrd="0" presId="urn:microsoft.com/office/officeart/2005/8/layout/pyramid2"/>
    <dgm:cxn modelId="{03F2C3B9-C581-4549-9AF1-CA315FEDCD8E}" type="presParOf" srcId="{124B6A5E-3A99-400E-AFD5-81F14B89D677}" destId="{401A2572-4673-4946-9A2B-4277D4398613}" srcOrd="0" destOrd="0" presId="urn:microsoft.com/office/officeart/2005/8/layout/pyramid2"/>
    <dgm:cxn modelId="{A11D4E1A-9D8A-4835-B968-2D03E8EE55CE}" type="presParOf" srcId="{124B6A5E-3A99-400E-AFD5-81F14B89D677}" destId="{51EF9993-68A3-477A-84C3-65C7F1AF436B}" srcOrd="1" destOrd="0" presId="urn:microsoft.com/office/officeart/2005/8/layout/pyramid2"/>
    <dgm:cxn modelId="{C623857C-0468-4BE7-BACD-B51BEFD7008F}" type="presParOf" srcId="{51EF9993-68A3-477A-84C3-65C7F1AF436B}" destId="{DF73AD79-D39B-42F6-BE94-4E8968718A32}" srcOrd="0" destOrd="0" presId="urn:microsoft.com/office/officeart/2005/8/layout/pyramid2"/>
    <dgm:cxn modelId="{A8D71985-4110-4DA1-9B8B-EA3A3D376415}" type="presParOf" srcId="{51EF9993-68A3-477A-84C3-65C7F1AF436B}" destId="{689F148B-A8C4-4A41-9D3C-CF414E8565A8}" srcOrd="1" destOrd="0" presId="urn:microsoft.com/office/officeart/2005/8/layout/pyramid2"/>
    <dgm:cxn modelId="{85699E2A-CEFD-40B1-BE32-E3A3FCD8D82F}" type="presParOf" srcId="{51EF9993-68A3-477A-84C3-65C7F1AF436B}" destId="{C0E0AAEE-DE72-4052-B34C-D8A8D6B93FD7}" srcOrd="2" destOrd="0" presId="urn:microsoft.com/office/officeart/2005/8/layout/pyramid2"/>
    <dgm:cxn modelId="{85D2BF72-8217-4044-8F0F-79EA98C360B2}" type="presParOf" srcId="{51EF9993-68A3-477A-84C3-65C7F1AF436B}" destId="{90548639-DC72-424F-934E-E4BF43CC4C0A}" srcOrd="3" destOrd="0" presId="urn:microsoft.com/office/officeart/2005/8/layout/pyramid2"/>
    <dgm:cxn modelId="{45569E25-3435-468D-9697-E345D9430CE0}" type="presParOf" srcId="{51EF9993-68A3-477A-84C3-65C7F1AF436B}" destId="{86476B21-04A5-4C0E-B3A0-57B73A951C04}" srcOrd="4" destOrd="0" presId="urn:microsoft.com/office/officeart/2005/8/layout/pyramid2"/>
    <dgm:cxn modelId="{3E79B8E5-2765-47E5-B0BD-FD521D644158}" type="presParOf" srcId="{51EF9993-68A3-477A-84C3-65C7F1AF436B}" destId="{1F67FEEA-3BB0-4090-9BE4-DCA16602E4EF}" srcOrd="5" destOrd="0" presId="urn:microsoft.com/office/officeart/2005/8/layout/pyramid2"/>
    <dgm:cxn modelId="{C1410197-868E-46D2-9878-8DBD0360D43B}" type="presParOf" srcId="{51EF9993-68A3-477A-84C3-65C7F1AF436B}" destId="{4B0D40C6-7C23-4AE5-87AC-FADEC4D2D656}" srcOrd="6" destOrd="0" presId="urn:microsoft.com/office/officeart/2005/8/layout/pyramid2"/>
    <dgm:cxn modelId="{1F9ED2DD-16D7-44AE-957C-2C99384DEF1D}" type="presParOf" srcId="{51EF9993-68A3-477A-84C3-65C7F1AF436B}" destId="{5A7C9CB3-C62A-42BB-914D-CBF234BBEA8B}" srcOrd="7" destOrd="0" presId="urn:microsoft.com/office/officeart/2005/8/layout/pyramid2"/>
    <dgm:cxn modelId="{3A567F53-08BE-4BFB-A9B7-3E6ECBF44656}" type="presParOf" srcId="{51EF9993-68A3-477A-84C3-65C7F1AF436B}" destId="{451AB008-510F-44FC-AEFB-92C73F1640DB}" srcOrd="8" destOrd="0" presId="urn:microsoft.com/office/officeart/2005/8/layout/pyramid2"/>
    <dgm:cxn modelId="{0993FAA8-E6B7-4BCA-BA2E-719E2091118E}" type="presParOf" srcId="{51EF9993-68A3-477A-84C3-65C7F1AF436B}" destId="{877B72C7-856A-4612-A88C-DF48A50FF03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583CCE-3188-41AD-B697-2EC2EBED374F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70CF8F-844F-472D-BDFA-61540226E293}">
      <dgm:prSet phldrT="[Text]" custT="1"/>
      <dgm:spPr/>
      <dgm:t>
        <a:bodyPr/>
        <a:lstStyle/>
        <a:p>
          <a:r>
            <a:rPr lang="en-US" sz="1400" b="1">
              <a:latin typeface="Cambria" panose="02040503050406030204" pitchFamily="18" charset="0"/>
              <a:ea typeface="Cambria" panose="02040503050406030204" pitchFamily="18" charset="0"/>
            </a:rPr>
            <a:t>ASEAN:  </a:t>
          </a:r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China upgrade, Canada, India upgrade, Digital Economy Framework agreement  </a:t>
          </a:r>
        </a:p>
      </dgm:t>
    </dgm:pt>
    <dgm:pt modelId="{1D01FF20-E170-4823-8811-3E53DA873D93}" type="parTrans" cxnId="{94325C0D-8C78-45B0-A7C5-96D0AE26D3A6}">
      <dgm:prSet/>
      <dgm:spPr/>
      <dgm:t>
        <a:bodyPr/>
        <a:lstStyle/>
        <a:p>
          <a:endParaRPr lang="en-US"/>
        </a:p>
      </dgm:t>
    </dgm:pt>
    <dgm:pt modelId="{89EAA8E4-E9D0-4CEF-9C07-B145DB8AC03B}" type="sibTrans" cxnId="{94325C0D-8C78-45B0-A7C5-96D0AE26D3A6}">
      <dgm:prSet/>
      <dgm:spPr/>
      <dgm:t>
        <a:bodyPr/>
        <a:lstStyle/>
        <a:p>
          <a:endParaRPr lang="en-US"/>
        </a:p>
      </dgm:t>
    </dgm:pt>
    <dgm:pt modelId="{0E9807C4-1BD8-4FA1-BC84-69630A4683FE}">
      <dgm:prSet phldrT="[Text]" custT="1"/>
      <dgm:spPr/>
      <dgm:t>
        <a:bodyPr/>
        <a:lstStyle/>
        <a:p>
          <a:r>
            <a:rPr lang="en-US" sz="1400" b="1">
              <a:latin typeface="Cambria" panose="02040503050406030204" pitchFamily="18" charset="0"/>
              <a:ea typeface="Cambria" panose="02040503050406030204" pitchFamily="18" charset="0"/>
            </a:rPr>
            <a:t>India:</a:t>
          </a:r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  EU, New Zealand, Chile, Oman, GCC</a:t>
          </a:r>
        </a:p>
      </dgm:t>
    </dgm:pt>
    <dgm:pt modelId="{CC1F1718-0573-4567-86AE-EA37BE3E3019}" type="parTrans" cxnId="{6F78D64D-4E45-4EFE-B6D2-FD0421DCC6A9}">
      <dgm:prSet/>
      <dgm:spPr/>
      <dgm:t>
        <a:bodyPr/>
        <a:lstStyle/>
        <a:p>
          <a:endParaRPr lang="en-US"/>
        </a:p>
      </dgm:t>
    </dgm:pt>
    <dgm:pt modelId="{2315C55A-FE33-4AEC-B50F-C97466ADE99B}" type="sibTrans" cxnId="{6F78D64D-4E45-4EFE-B6D2-FD0421DCC6A9}">
      <dgm:prSet/>
      <dgm:spPr/>
      <dgm:t>
        <a:bodyPr/>
        <a:lstStyle/>
        <a:p>
          <a:endParaRPr lang="en-US"/>
        </a:p>
      </dgm:t>
    </dgm:pt>
    <dgm:pt modelId="{24BD8C6D-1167-4C2F-AF74-4879D745E01E}">
      <dgm:prSet phldrT="[Text]" custT="1"/>
      <dgm:spPr/>
      <dgm:t>
        <a:bodyPr/>
        <a:lstStyle/>
        <a:p>
          <a:r>
            <a:rPr lang="en-US" sz="1400" b="1">
              <a:latin typeface="Cambria" panose="02040503050406030204" pitchFamily="18" charset="0"/>
              <a:ea typeface="Cambria" panose="02040503050406030204" pitchFamily="18" charset="0"/>
            </a:rPr>
            <a:t>Indonesia:</a:t>
          </a:r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  EU, Eurasian Economic Union, GCC, CPTPP accession</a:t>
          </a:r>
        </a:p>
      </dgm:t>
    </dgm:pt>
    <dgm:pt modelId="{3AE87367-4352-49F6-ADF2-DAF80DEA7F66}" type="parTrans" cxnId="{DFB1FD32-5255-45FB-B147-65E9E9742019}">
      <dgm:prSet/>
      <dgm:spPr/>
      <dgm:t>
        <a:bodyPr/>
        <a:lstStyle/>
        <a:p>
          <a:endParaRPr lang="en-US"/>
        </a:p>
      </dgm:t>
    </dgm:pt>
    <dgm:pt modelId="{ED95B30F-FFA1-4B34-B0BF-3F0498A3462F}" type="sibTrans" cxnId="{DFB1FD32-5255-45FB-B147-65E9E9742019}">
      <dgm:prSet/>
      <dgm:spPr/>
      <dgm:t>
        <a:bodyPr/>
        <a:lstStyle/>
        <a:p>
          <a:endParaRPr lang="en-US"/>
        </a:p>
      </dgm:t>
    </dgm:pt>
    <dgm:pt modelId="{101AC2EC-A6CA-4EF1-8DF8-E5405505C003}">
      <dgm:prSet phldrT="[Text]" custT="1"/>
      <dgm:spPr/>
      <dgm:t>
        <a:bodyPr/>
        <a:lstStyle/>
        <a:p>
          <a:r>
            <a:rPr lang="en-US" sz="1400" b="1">
              <a:latin typeface="Cambria" panose="02040503050406030204" pitchFamily="18" charset="0"/>
              <a:ea typeface="Cambria" panose="02040503050406030204" pitchFamily="18" charset="0"/>
            </a:rPr>
            <a:t>Japan: </a:t>
          </a:r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 Turkey, Colombia, China-Japan-Korea, Bangladesh, GCC, UAE</a:t>
          </a:r>
        </a:p>
      </dgm:t>
    </dgm:pt>
    <dgm:pt modelId="{D0BF4844-BA05-48CF-B984-9547F30622ED}" type="parTrans" cxnId="{0FC8D097-A4D6-4E29-8E11-00142B0FE108}">
      <dgm:prSet/>
      <dgm:spPr/>
      <dgm:t>
        <a:bodyPr/>
        <a:lstStyle/>
        <a:p>
          <a:endParaRPr lang="en-US"/>
        </a:p>
      </dgm:t>
    </dgm:pt>
    <dgm:pt modelId="{E747D771-6F95-4F68-A1EC-AE8298ED8E77}" type="sibTrans" cxnId="{0FC8D097-A4D6-4E29-8E11-00142B0FE108}">
      <dgm:prSet/>
      <dgm:spPr/>
      <dgm:t>
        <a:bodyPr/>
        <a:lstStyle/>
        <a:p>
          <a:endParaRPr lang="en-US"/>
        </a:p>
      </dgm:t>
    </dgm:pt>
    <dgm:pt modelId="{BA55639D-E161-4F36-8A4F-5D4CCE746F26}">
      <dgm:prSet phldrT="[Text]" custT="1"/>
      <dgm:spPr/>
      <dgm:t>
        <a:bodyPr/>
        <a:lstStyle/>
        <a:p>
          <a:r>
            <a:rPr lang="en-US" sz="1400" b="1">
              <a:latin typeface="Cambria" panose="02040503050406030204" pitchFamily="18" charset="0"/>
              <a:ea typeface="Cambria" panose="02040503050406030204" pitchFamily="18" charset="0"/>
            </a:rPr>
            <a:t>Korea: </a:t>
          </a:r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  UK, Mexico, Ecuador, Mercosur, Digital Economy Partnership Agreement</a:t>
          </a:r>
        </a:p>
      </dgm:t>
    </dgm:pt>
    <dgm:pt modelId="{D3161A0C-5A00-4E46-9C83-D3987A5DAD44}" type="parTrans" cxnId="{5A2763B1-A31C-4231-9109-6C3178CF94E2}">
      <dgm:prSet/>
      <dgm:spPr/>
      <dgm:t>
        <a:bodyPr/>
        <a:lstStyle/>
        <a:p>
          <a:endParaRPr lang="en-US"/>
        </a:p>
      </dgm:t>
    </dgm:pt>
    <dgm:pt modelId="{CD77FE03-B9A7-483C-AF96-317F4227F211}" type="sibTrans" cxnId="{5A2763B1-A31C-4231-9109-6C3178CF94E2}">
      <dgm:prSet/>
      <dgm:spPr/>
      <dgm:t>
        <a:bodyPr/>
        <a:lstStyle/>
        <a:p>
          <a:endParaRPr lang="en-US"/>
        </a:p>
      </dgm:t>
    </dgm:pt>
    <dgm:pt modelId="{98FFAB6F-3D7E-4C9D-9911-DD30BE7FD751}">
      <dgm:prSet phldrT="[Text]" custT="1"/>
      <dgm:spPr/>
      <dgm:t>
        <a:bodyPr/>
        <a:lstStyle/>
        <a:p>
          <a:r>
            <a:rPr lang="en-US" sz="1400" b="1">
              <a:latin typeface="Cambria" panose="02040503050406030204" pitchFamily="18" charset="0"/>
              <a:ea typeface="Cambria" panose="02040503050406030204" pitchFamily="18" charset="0"/>
            </a:rPr>
            <a:t>Malaysia:</a:t>
          </a:r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  EFTA, EU, GCC</a:t>
          </a:r>
        </a:p>
      </dgm:t>
    </dgm:pt>
    <dgm:pt modelId="{1E4F826B-EA2F-433C-8B38-F75A9CD8A0D6}" type="parTrans" cxnId="{5E691422-58F9-4B4C-9F7B-5B0F650A3676}">
      <dgm:prSet/>
      <dgm:spPr/>
      <dgm:t>
        <a:bodyPr/>
        <a:lstStyle/>
        <a:p>
          <a:endParaRPr lang="en-US"/>
        </a:p>
      </dgm:t>
    </dgm:pt>
    <dgm:pt modelId="{EFB3CC65-33EE-49A9-BC54-A614805AFCD3}" type="sibTrans" cxnId="{5E691422-58F9-4B4C-9F7B-5B0F650A3676}">
      <dgm:prSet/>
      <dgm:spPr/>
      <dgm:t>
        <a:bodyPr/>
        <a:lstStyle/>
        <a:p>
          <a:endParaRPr lang="en-US"/>
        </a:p>
      </dgm:t>
    </dgm:pt>
    <dgm:pt modelId="{446B4CB1-FC4A-4D08-8C88-9BFD81F60C42}">
      <dgm:prSet phldrT="[Text]" custT="1"/>
      <dgm:spPr/>
      <dgm:t>
        <a:bodyPr/>
        <a:lstStyle/>
        <a:p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Philippines:  EU, Israel</a:t>
          </a:r>
        </a:p>
      </dgm:t>
    </dgm:pt>
    <dgm:pt modelId="{5D93CA96-A0FE-4705-B1B1-531801217C27}" type="parTrans" cxnId="{CC3EBBFF-AA8E-4869-8F62-65C7D8AFE936}">
      <dgm:prSet/>
      <dgm:spPr/>
      <dgm:t>
        <a:bodyPr/>
        <a:lstStyle/>
        <a:p>
          <a:endParaRPr lang="en-US"/>
        </a:p>
      </dgm:t>
    </dgm:pt>
    <dgm:pt modelId="{3DCA6AAC-B968-4534-8CE6-CA71F1A1C572}" type="sibTrans" cxnId="{CC3EBBFF-AA8E-4869-8F62-65C7D8AFE936}">
      <dgm:prSet/>
      <dgm:spPr/>
      <dgm:t>
        <a:bodyPr/>
        <a:lstStyle/>
        <a:p>
          <a:endParaRPr lang="en-US"/>
        </a:p>
      </dgm:t>
    </dgm:pt>
    <dgm:pt modelId="{C44205B7-210F-4C17-9FDF-38C320992579}">
      <dgm:prSet phldrT="[Text]" custT="1"/>
      <dgm:spPr/>
      <dgm:t>
        <a:bodyPr/>
        <a:lstStyle/>
        <a:p>
          <a:r>
            <a:rPr lang="en-US" sz="1400" b="1">
              <a:latin typeface="Cambria" panose="02040503050406030204" pitchFamily="18" charset="0"/>
              <a:ea typeface="Cambria" panose="02040503050406030204" pitchFamily="18" charset="0"/>
            </a:rPr>
            <a:t>Thailand:  </a:t>
          </a:r>
          <a:r>
            <a:rPr lang="en-US" sz="1400">
              <a:latin typeface="Cambria" panose="02040503050406030204" pitchFamily="18" charset="0"/>
              <a:ea typeface="Cambria" panose="02040503050406030204" pitchFamily="18" charset="0"/>
            </a:rPr>
            <a:t>Korea, EU, Peru</a:t>
          </a:r>
        </a:p>
      </dgm:t>
    </dgm:pt>
    <dgm:pt modelId="{E3A9A268-B815-47B7-8D81-0AC6EF17B371}" type="parTrans" cxnId="{767974F7-C8D2-4779-8064-679B3BA6D010}">
      <dgm:prSet/>
      <dgm:spPr/>
      <dgm:t>
        <a:bodyPr/>
        <a:lstStyle/>
        <a:p>
          <a:endParaRPr lang="en-US"/>
        </a:p>
      </dgm:t>
    </dgm:pt>
    <dgm:pt modelId="{75692B19-87B6-4F1F-93D2-715623A49DBF}" type="sibTrans" cxnId="{767974F7-C8D2-4779-8064-679B3BA6D010}">
      <dgm:prSet/>
      <dgm:spPr/>
      <dgm:t>
        <a:bodyPr/>
        <a:lstStyle/>
        <a:p>
          <a:endParaRPr lang="en-US"/>
        </a:p>
      </dgm:t>
    </dgm:pt>
    <dgm:pt modelId="{229CB67A-D18F-4905-BFC4-419BE587DD2B}">
      <dgm:prSet phldrT="[Text]" custT="1"/>
      <dgm:spPr/>
      <dgm:t>
        <a:bodyPr/>
        <a:lstStyle/>
        <a:p>
          <a:r>
            <a:rPr lang="en-US" sz="1100" b="1">
              <a:latin typeface="Cambria" panose="02040503050406030204" pitchFamily="18" charset="0"/>
              <a:ea typeface="Cambria" panose="02040503050406030204" pitchFamily="18" charset="0"/>
            </a:rPr>
            <a:t>China</a:t>
          </a:r>
          <a:r>
            <a:rPr lang="en-US" sz="1100">
              <a:latin typeface="Cambria" panose="02040503050406030204" pitchFamily="18" charset="0"/>
              <a:ea typeface="Cambria" panose="02040503050406030204" pitchFamily="18" charset="0"/>
            </a:rPr>
            <a:t>:  ASEAN upgrade, CPTPP accession, Honduras, GCC, China-Japan-Korea, Sri Lanka, Israel, Norway, Moldova, Panama, Korea upgrade, Peru upgrade, Switzerland upgrade, Palestine</a:t>
          </a:r>
        </a:p>
      </dgm:t>
    </dgm:pt>
    <dgm:pt modelId="{8F48FEBE-C38B-4635-A158-9571AEE48CB5}" type="parTrans" cxnId="{531DEE06-DF98-4E2E-88F4-6EBAF83C23AE}">
      <dgm:prSet/>
      <dgm:spPr/>
      <dgm:t>
        <a:bodyPr/>
        <a:lstStyle/>
        <a:p>
          <a:endParaRPr lang="en-US"/>
        </a:p>
      </dgm:t>
    </dgm:pt>
    <dgm:pt modelId="{1FB10FC7-A428-4BAB-AA62-5AA93AADCB05}" type="sibTrans" cxnId="{531DEE06-DF98-4E2E-88F4-6EBAF83C23AE}">
      <dgm:prSet/>
      <dgm:spPr/>
      <dgm:t>
        <a:bodyPr/>
        <a:lstStyle/>
        <a:p>
          <a:endParaRPr lang="en-US"/>
        </a:p>
      </dgm:t>
    </dgm:pt>
    <dgm:pt modelId="{BDE5F784-558C-4355-94C9-BE3F0C01F8AE}" type="pres">
      <dgm:prSet presAssocID="{99583CCE-3188-41AD-B697-2EC2EBED374F}" presName="Name0" presStyleCnt="0">
        <dgm:presLayoutVars>
          <dgm:dir/>
          <dgm:resizeHandles/>
        </dgm:presLayoutVars>
      </dgm:prSet>
      <dgm:spPr/>
    </dgm:pt>
    <dgm:pt modelId="{FE57FCBD-78AF-47D2-97D3-B1DE1D823179}" type="pres">
      <dgm:prSet presAssocID="{5570CF8F-844F-472D-BDFA-61540226E293}" presName="compNode" presStyleCnt="0"/>
      <dgm:spPr/>
    </dgm:pt>
    <dgm:pt modelId="{4AFC4F3D-F0B2-40B2-9FCB-3B294ACDA099}" type="pres">
      <dgm:prSet presAssocID="{5570CF8F-844F-472D-BDFA-61540226E293}" presName="dummyConnPt" presStyleCnt="0"/>
      <dgm:spPr/>
    </dgm:pt>
    <dgm:pt modelId="{A14250FE-2716-4E81-BA5A-B17C196D0065}" type="pres">
      <dgm:prSet presAssocID="{5570CF8F-844F-472D-BDFA-61540226E293}" presName="node" presStyleLbl="node1" presStyleIdx="0" presStyleCnt="9">
        <dgm:presLayoutVars>
          <dgm:bulletEnabled val="1"/>
        </dgm:presLayoutVars>
      </dgm:prSet>
      <dgm:spPr/>
    </dgm:pt>
    <dgm:pt modelId="{991F80DB-B311-4340-BCF2-F4B2C58EF3D9}" type="pres">
      <dgm:prSet presAssocID="{89EAA8E4-E9D0-4CEF-9C07-B145DB8AC03B}" presName="sibTrans" presStyleLbl="bgSibTrans2D1" presStyleIdx="0" presStyleCnt="8"/>
      <dgm:spPr/>
    </dgm:pt>
    <dgm:pt modelId="{8835E466-AC4F-4F2F-84EA-79EE61684427}" type="pres">
      <dgm:prSet presAssocID="{229CB67A-D18F-4905-BFC4-419BE587DD2B}" presName="compNode" presStyleCnt="0"/>
      <dgm:spPr/>
    </dgm:pt>
    <dgm:pt modelId="{5DFDCEC2-F21A-470D-8312-1654F802F39A}" type="pres">
      <dgm:prSet presAssocID="{229CB67A-D18F-4905-BFC4-419BE587DD2B}" presName="dummyConnPt" presStyleCnt="0"/>
      <dgm:spPr/>
    </dgm:pt>
    <dgm:pt modelId="{0EDD74CD-9B81-4BA4-BAA6-31BC95E14100}" type="pres">
      <dgm:prSet presAssocID="{229CB67A-D18F-4905-BFC4-419BE587DD2B}" presName="node" presStyleLbl="node1" presStyleIdx="1" presStyleCnt="9" custLinFactNeighborX="14493">
        <dgm:presLayoutVars>
          <dgm:bulletEnabled val="1"/>
        </dgm:presLayoutVars>
      </dgm:prSet>
      <dgm:spPr/>
    </dgm:pt>
    <dgm:pt modelId="{904A0FD0-DDC5-4210-B3E3-D965ABD5DEC0}" type="pres">
      <dgm:prSet presAssocID="{1FB10FC7-A428-4BAB-AA62-5AA93AADCB05}" presName="sibTrans" presStyleLbl="bgSibTrans2D1" presStyleIdx="1" presStyleCnt="8"/>
      <dgm:spPr/>
    </dgm:pt>
    <dgm:pt modelId="{444ADF9D-873A-401A-B672-45769B86F0AA}" type="pres">
      <dgm:prSet presAssocID="{0E9807C4-1BD8-4FA1-BC84-69630A4683FE}" presName="compNode" presStyleCnt="0"/>
      <dgm:spPr/>
    </dgm:pt>
    <dgm:pt modelId="{EBA5BE45-640D-4B23-B82C-6AD8B7BC5944}" type="pres">
      <dgm:prSet presAssocID="{0E9807C4-1BD8-4FA1-BC84-69630A4683FE}" presName="dummyConnPt" presStyleCnt="0"/>
      <dgm:spPr/>
    </dgm:pt>
    <dgm:pt modelId="{ADD494BD-9C23-432F-BDBA-1E3E98038A55}" type="pres">
      <dgm:prSet presAssocID="{0E9807C4-1BD8-4FA1-BC84-69630A4683FE}" presName="node" presStyleLbl="node1" presStyleIdx="2" presStyleCnt="9">
        <dgm:presLayoutVars>
          <dgm:bulletEnabled val="1"/>
        </dgm:presLayoutVars>
      </dgm:prSet>
      <dgm:spPr/>
    </dgm:pt>
    <dgm:pt modelId="{2BCDC3A2-70DE-412C-8FD3-D831C6466D88}" type="pres">
      <dgm:prSet presAssocID="{2315C55A-FE33-4AEC-B50F-C97466ADE99B}" presName="sibTrans" presStyleLbl="bgSibTrans2D1" presStyleIdx="2" presStyleCnt="8"/>
      <dgm:spPr/>
    </dgm:pt>
    <dgm:pt modelId="{E476A35A-6D29-45E1-ADE8-0484BE51FA5A}" type="pres">
      <dgm:prSet presAssocID="{24BD8C6D-1167-4C2F-AF74-4879D745E01E}" presName="compNode" presStyleCnt="0"/>
      <dgm:spPr/>
    </dgm:pt>
    <dgm:pt modelId="{90AEDEE1-FA9E-440F-963D-0FAFCBCFC62B}" type="pres">
      <dgm:prSet presAssocID="{24BD8C6D-1167-4C2F-AF74-4879D745E01E}" presName="dummyConnPt" presStyleCnt="0"/>
      <dgm:spPr/>
    </dgm:pt>
    <dgm:pt modelId="{7840143E-4AC0-4F97-9899-72E1E86F44B5}" type="pres">
      <dgm:prSet presAssocID="{24BD8C6D-1167-4C2F-AF74-4879D745E01E}" presName="node" presStyleLbl="node1" presStyleIdx="3" presStyleCnt="9">
        <dgm:presLayoutVars>
          <dgm:bulletEnabled val="1"/>
        </dgm:presLayoutVars>
      </dgm:prSet>
      <dgm:spPr/>
    </dgm:pt>
    <dgm:pt modelId="{412FABBE-B628-4429-873F-2AA3DFDE039C}" type="pres">
      <dgm:prSet presAssocID="{ED95B30F-FFA1-4B34-B0BF-3F0498A3462F}" presName="sibTrans" presStyleLbl="bgSibTrans2D1" presStyleIdx="3" presStyleCnt="8"/>
      <dgm:spPr/>
    </dgm:pt>
    <dgm:pt modelId="{FBB6E27C-9306-4162-90DC-F9FD0B2253F0}" type="pres">
      <dgm:prSet presAssocID="{101AC2EC-A6CA-4EF1-8DF8-E5405505C003}" presName="compNode" presStyleCnt="0"/>
      <dgm:spPr/>
    </dgm:pt>
    <dgm:pt modelId="{0544F0D6-0836-4D1F-8D2B-AAE0F083850F}" type="pres">
      <dgm:prSet presAssocID="{101AC2EC-A6CA-4EF1-8DF8-E5405505C003}" presName="dummyConnPt" presStyleCnt="0"/>
      <dgm:spPr/>
    </dgm:pt>
    <dgm:pt modelId="{A608C653-85AF-421E-B9E0-DFE3FF9A9E1E}" type="pres">
      <dgm:prSet presAssocID="{101AC2EC-A6CA-4EF1-8DF8-E5405505C003}" presName="node" presStyleLbl="node1" presStyleIdx="4" presStyleCnt="9" custLinFactNeighborX="-285">
        <dgm:presLayoutVars>
          <dgm:bulletEnabled val="1"/>
        </dgm:presLayoutVars>
      </dgm:prSet>
      <dgm:spPr/>
    </dgm:pt>
    <dgm:pt modelId="{0429D75F-8C36-4979-B4E6-E6AF7D3D98AB}" type="pres">
      <dgm:prSet presAssocID="{E747D771-6F95-4F68-A1EC-AE8298ED8E77}" presName="sibTrans" presStyleLbl="bgSibTrans2D1" presStyleIdx="4" presStyleCnt="8"/>
      <dgm:spPr/>
    </dgm:pt>
    <dgm:pt modelId="{8455FF40-754B-488F-88DE-6266B107A2D4}" type="pres">
      <dgm:prSet presAssocID="{BA55639D-E161-4F36-8A4F-5D4CCE746F26}" presName="compNode" presStyleCnt="0"/>
      <dgm:spPr/>
    </dgm:pt>
    <dgm:pt modelId="{CDA2EB08-5142-445C-B7BE-DCE37861F507}" type="pres">
      <dgm:prSet presAssocID="{BA55639D-E161-4F36-8A4F-5D4CCE746F26}" presName="dummyConnPt" presStyleCnt="0"/>
      <dgm:spPr/>
    </dgm:pt>
    <dgm:pt modelId="{400B9B55-CA07-4429-BC20-AC01B463E422}" type="pres">
      <dgm:prSet presAssocID="{BA55639D-E161-4F36-8A4F-5D4CCE746F26}" presName="node" presStyleLbl="node1" presStyleIdx="5" presStyleCnt="9">
        <dgm:presLayoutVars>
          <dgm:bulletEnabled val="1"/>
        </dgm:presLayoutVars>
      </dgm:prSet>
      <dgm:spPr/>
    </dgm:pt>
    <dgm:pt modelId="{26534481-2283-4D3C-AA5B-65CA11CEF4AA}" type="pres">
      <dgm:prSet presAssocID="{CD77FE03-B9A7-483C-AF96-317F4227F211}" presName="sibTrans" presStyleLbl="bgSibTrans2D1" presStyleIdx="5" presStyleCnt="8"/>
      <dgm:spPr/>
    </dgm:pt>
    <dgm:pt modelId="{5182CC1F-CB65-459D-A588-805FDD3C4E3C}" type="pres">
      <dgm:prSet presAssocID="{98FFAB6F-3D7E-4C9D-9911-DD30BE7FD751}" presName="compNode" presStyleCnt="0"/>
      <dgm:spPr/>
    </dgm:pt>
    <dgm:pt modelId="{977FBAC8-731E-4EFA-85A6-BA27AF78C9A6}" type="pres">
      <dgm:prSet presAssocID="{98FFAB6F-3D7E-4C9D-9911-DD30BE7FD751}" presName="dummyConnPt" presStyleCnt="0"/>
      <dgm:spPr/>
    </dgm:pt>
    <dgm:pt modelId="{4903F010-DE88-4033-A747-7757689FF239}" type="pres">
      <dgm:prSet presAssocID="{98FFAB6F-3D7E-4C9D-9911-DD30BE7FD751}" presName="node" presStyleLbl="node1" presStyleIdx="6" presStyleCnt="9" custLinFactNeighborX="47608" custLinFactNeighborY="1523">
        <dgm:presLayoutVars>
          <dgm:bulletEnabled val="1"/>
        </dgm:presLayoutVars>
      </dgm:prSet>
      <dgm:spPr/>
    </dgm:pt>
    <dgm:pt modelId="{8D9E61D5-1CFF-4D4C-8330-D5E5AA278DD8}" type="pres">
      <dgm:prSet presAssocID="{EFB3CC65-33EE-49A9-BC54-A614805AFCD3}" presName="sibTrans" presStyleLbl="bgSibTrans2D1" presStyleIdx="6" presStyleCnt="8"/>
      <dgm:spPr/>
    </dgm:pt>
    <dgm:pt modelId="{3376A35C-834A-41A1-99C6-F593874DE035}" type="pres">
      <dgm:prSet presAssocID="{446B4CB1-FC4A-4D08-8C88-9BFD81F60C42}" presName="compNode" presStyleCnt="0"/>
      <dgm:spPr/>
    </dgm:pt>
    <dgm:pt modelId="{9C9D3574-E49B-462A-99C9-420471656AFF}" type="pres">
      <dgm:prSet presAssocID="{446B4CB1-FC4A-4D08-8C88-9BFD81F60C42}" presName="dummyConnPt" presStyleCnt="0"/>
      <dgm:spPr/>
    </dgm:pt>
    <dgm:pt modelId="{56D012ED-7F24-459D-856A-7DEF46CC40B6}" type="pres">
      <dgm:prSet presAssocID="{446B4CB1-FC4A-4D08-8C88-9BFD81F60C42}" presName="node" presStyleLbl="node1" presStyleIdx="7" presStyleCnt="9">
        <dgm:presLayoutVars>
          <dgm:bulletEnabled val="1"/>
        </dgm:presLayoutVars>
      </dgm:prSet>
      <dgm:spPr/>
    </dgm:pt>
    <dgm:pt modelId="{BE401B8E-A993-4302-B080-DF30F6663C4B}" type="pres">
      <dgm:prSet presAssocID="{3DCA6AAC-B968-4534-8CE6-CA71F1A1C572}" presName="sibTrans" presStyleLbl="bgSibTrans2D1" presStyleIdx="7" presStyleCnt="8"/>
      <dgm:spPr/>
    </dgm:pt>
    <dgm:pt modelId="{C1603B3E-314A-409C-8288-8A3DF86ADC40}" type="pres">
      <dgm:prSet presAssocID="{C44205B7-210F-4C17-9FDF-38C320992579}" presName="compNode" presStyleCnt="0"/>
      <dgm:spPr/>
    </dgm:pt>
    <dgm:pt modelId="{4B7E9EDD-6C8F-49B2-A37D-7A69F250485B}" type="pres">
      <dgm:prSet presAssocID="{C44205B7-210F-4C17-9FDF-38C320992579}" presName="dummyConnPt" presStyleCnt="0"/>
      <dgm:spPr/>
    </dgm:pt>
    <dgm:pt modelId="{BA6E9F25-A500-4F41-8390-C3E4B6D5173D}" type="pres">
      <dgm:prSet presAssocID="{C44205B7-210F-4C17-9FDF-38C320992579}" presName="node" presStyleLbl="node1" presStyleIdx="8" presStyleCnt="9">
        <dgm:presLayoutVars>
          <dgm:bulletEnabled val="1"/>
        </dgm:presLayoutVars>
      </dgm:prSet>
      <dgm:spPr/>
    </dgm:pt>
  </dgm:ptLst>
  <dgm:cxnLst>
    <dgm:cxn modelId="{0055D101-ECAA-4778-91E4-09E3CA8CACC4}" type="presOf" srcId="{101AC2EC-A6CA-4EF1-8DF8-E5405505C003}" destId="{A608C653-85AF-421E-B9E0-DFE3FF9A9E1E}" srcOrd="0" destOrd="0" presId="urn:microsoft.com/office/officeart/2005/8/layout/bProcess4"/>
    <dgm:cxn modelId="{531DEE06-DF98-4E2E-88F4-6EBAF83C23AE}" srcId="{99583CCE-3188-41AD-B697-2EC2EBED374F}" destId="{229CB67A-D18F-4905-BFC4-419BE587DD2B}" srcOrd="1" destOrd="0" parTransId="{8F48FEBE-C38B-4635-A158-9571AEE48CB5}" sibTransId="{1FB10FC7-A428-4BAB-AA62-5AA93AADCB05}"/>
    <dgm:cxn modelId="{94325C0D-8C78-45B0-A7C5-96D0AE26D3A6}" srcId="{99583CCE-3188-41AD-B697-2EC2EBED374F}" destId="{5570CF8F-844F-472D-BDFA-61540226E293}" srcOrd="0" destOrd="0" parTransId="{1D01FF20-E170-4823-8811-3E53DA873D93}" sibTransId="{89EAA8E4-E9D0-4CEF-9C07-B145DB8AC03B}"/>
    <dgm:cxn modelId="{DD688A0D-F2C0-4CA9-8C21-14B79C9020D1}" type="presOf" srcId="{446B4CB1-FC4A-4D08-8C88-9BFD81F60C42}" destId="{56D012ED-7F24-459D-856A-7DEF46CC40B6}" srcOrd="0" destOrd="0" presId="urn:microsoft.com/office/officeart/2005/8/layout/bProcess4"/>
    <dgm:cxn modelId="{F10EDD15-D9C0-4BAD-ABA4-E76A49783E50}" type="presOf" srcId="{0E9807C4-1BD8-4FA1-BC84-69630A4683FE}" destId="{ADD494BD-9C23-432F-BDBA-1E3E98038A55}" srcOrd="0" destOrd="0" presId="urn:microsoft.com/office/officeart/2005/8/layout/bProcess4"/>
    <dgm:cxn modelId="{5E691422-58F9-4B4C-9F7B-5B0F650A3676}" srcId="{99583CCE-3188-41AD-B697-2EC2EBED374F}" destId="{98FFAB6F-3D7E-4C9D-9911-DD30BE7FD751}" srcOrd="6" destOrd="0" parTransId="{1E4F826B-EA2F-433C-8B38-F75A9CD8A0D6}" sibTransId="{EFB3CC65-33EE-49A9-BC54-A614805AFCD3}"/>
    <dgm:cxn modelId="{E79C6F29-8E05-40FD-A06C-E5DFE991DD8E}" type="presOf" srcId="{ED95B30F-FFA1-4B34-B0BF-3F0498A3462F}" destId="{412FABBE-B628-4429-873F-2AA3DFDE039C}" srcOrd="0" destOrd="0" presId="urn:microsoft.com/office/officeart/2005/8/layout/bProcess4"/>
    <dgm:cxn modelId="{DFB1FD32-5255-45FB-B147-65E9E9742019}" srcId="{99583CCE-3188-41AD-B697-2EC2EBED374F}" destId="{24BD8C6D-1167-4C2F-AF74-4879D745E01E}" srcOrd="3" destOrd="0" parTransId="{3AE87367-4352-49F6-ADF2-DAF80DEA7F66}" sibTransId="{ED95B30F-FFA1-4B34-B0BF-3F0498A3462F}"/>
    <dgm:cxn modelId="{64037A35-71B1-4E3A-9517-CAE5A1005905}" type="presOf" srcId="{1FB10FC7-A428-4BAB-AA62-5AA93AADCB05}" destId="{904A0FD0-DDC5-4210-B3E3-D965ABD5DEC0}" srcOrd="0" destOrd="0" presId="urn:microsoft.com/office/officeart/2005/8/layout/bProcess4"/>
    <dgm:cxn modelId="{6F78D64D-4E45-4EFE-B6D2-FD0421DCC6A9}" srcId="{99583CCE-3188-41AD-B697-2EC2EBED374F}" destId="{0E9807C4-1BD8-4FA1-BC84-69630A4683FE}" srcOrd="2" destOrd="0" parTransId="{CC1F1718-0573-4567-86AE-EA37BE3E3019}" sibTransId="{2315C55A-FE33-4AEC-B50F-C97466ADE99B}"/>
    <dgm:cxn modelId="{2E60B95C-DCCF-4DA2-9A2F-AB0E6BB7B2FA}" type="presOf" srcId="{C44205B7-210F-4C17-9FDF-38C320992579}" destId="{BA6E9F25-A500-4F41-8390-C3E4B6D5173D}" srcOrd="0" destOrd="0" presId="urn:microsoft.com/office/officeart/2005/8/layout/bProcess4"/>
    <dgm:cxn modelId="{BAC00A68-2544-483F-B217-A116D4413FA7}" type="presOf" srcId="{EFB3CC65-33EE-49A9-BC54-A614805AFCD3}" destId="{8D9E61D5-1CFF-4D4C-8330-D5E5AA278DD8}" srcOrd="0" destOrd="0" presId="urn:microsoft.com/office/officeart/2005/8/layout/bProcess4"/>
    <dgm:cxn modelId="{C8B1A671-3C51-47D1-A98F-931B429A5A16}" type="presOf" srcId="{2315C55A-FE33-4AEC-B50F-C97466ADE99B}" destId="{2BCDC3A2-70DE-412C-8FD3-D831C6466D88}" srcOrd="0" destOrd="0" presId="urn:microsoft.com/office/officeart/2005/8/layout/bProcess4"/>
    <dgm:cxn modelId="{95427580-F317-4260-8B2D-2E9E211AC0ED}" type="presOf" srcId="{229CB67A-D18F-4905-BFC4-419BE587DD2B}" destId="{0EDD74CD-9B81-4BA4-BAA6-31BC95E14100}" srcOrd="0" destOrd="0" presId="urn:microsoft.com/office/officeart/2005/8/layout/bProcess4"/>
    <dgm:cxn modelId="{47F9218D-8761-44F6-B512-8D64F854A9AE}" type="presOf" srcId="{5570CF8F-844F-472D-BDFA-61540226E293}" destId="{A14250FE-2716-4E81-BA5A-B17C196D0065}" srcOrd="0" destOrd="0" presId="urn:microsoft.com/office/officeart/2005/8/layout/bProcess4"/>
    <dgm:cxn modelId="{B3AFD18F-57CD-434F-9FB8-52DFB9EA49E8}" type="presOf" srcId="{99583CCE-3188-41AD-B697-2EC2EBED374F}" destId="{BDE5F784-558C-4355-94C9-BE3F0C01F8AE}" srcOrd="0" destOrd="0" presId="urn:microsoft.com/office/officeart/2005/8/layout/bProcess4"/>
    <dgm:cxn modelId="{2CF19792-93AF-458F-98BD-C3BD4C0193F8}" type="presOf" srcId="{CD77FE03-B9A7-483C-AF96-317F4227F211}" destId="{26534481-2283-4D3C-AA5B-65CA11CEF4AA}" srcOrd="0" destOrd="0" presId="urn:microsoft.com/office/officeart/2005/8/layout/bProcess4"/>
    <dgm:cxn modelId="{0FC8D097-A4D6-4E29-8E11-00142B0FE108}" srcId="{99583CCE-3188-41AD-B697-2EC2EBED374F}" destId="{101AC2EC-A6CA-4EF1-8DF8-E5405505C003}" srcOrd="4" destOrd="0" parTransId="{D0BF4844-BA05-48CF-B984-9547F30622ED}" sibTransId="{E747D771-6F95-4F68-A1EC-AE8298ED8E77}"/>
    <dgm:cxn modelId="{578FFEA7-7468-452E-B051-24A35587585D}" type="presOf" srcId="{24BD8C6D-1167-4C2F-AF74-4879D745E01E}" destId="{7840143E-4AC0-4F97-9899-72E1E86F44B5}" srcOrd="0" destOrd="0" presId="urn:microsoft.com/office/officeart/2005/8/layout/bProcess4"/>
    <dgm:cxn modelId="{BA7442AA-7132-44A8-BC4D-50589BCBB569}" type="presOf" srcId="{3DCA6AAC-B968-4534-8CE6-CA71F1A1C572}" destId="{BE401B8E-A993-4302-B080-DF30F6663C4B}" srcOrd="0" destOrd="0" presId="urn:microsoft.com/office/officeart/2005/8/layout/bProcess4"/>
    <dgm:cxn modelId="{F4BD48AE-BB97-42EE-9EBC-97A9E869B233}" type="presOf" srcId="{98FFAB6F-3D7E-4C9D-9911-DD30BE7FD751}" destId="{4903F010-DE88-4033-A747-7757689FF239}" srcOrd="0" destOrd="0" presId="urn:microsoft.com/office/officeart/2005/8/layout/bProcess4"/>
    <dgm:cxn modelId="{2A1ABCB0-2260-49AF-90C6-9C19565B842E}" type="presOf" srcId="{89EAA8E4-E9D0-4CEF-9C07-B145DB8AC03B}" destId="{991F80DB-B311-4340-BCF2-F4B2C58EF3D9}" srcOrd="0" destOrd="0" presId="urn:microsoft.com/office/officeart/2005/8/layout/bProcess4"/>
    <dgm:cxn modelId="{5A2763B1-A31C-4231-9109-6C3178CF94E2}" srcId="{99583CCE-3188-41AD-B697-2EC2EBED374F}" destId="{BA55639D-E161-4F36-8A4F-5D4CCE746F26}" srcOrd="5" destOrd="0" parTransId="{D3161A0C-5A00-4E46-9C83-D3987A5DAD44}" sibTransId="{CD77FE03-B9A7-483C-AF96-317F4227F211}"/>
    <dgm:cxn modelId="{771A1EC3-14B9-45CE-8D33-3DBA1FB3C64C}" type="presOf" srcId="{E747D771-6F95-4F68-A1EC-AE8298ED8E77}" destId="{0429D75F-8C36-4979-B4E6-E6AF7D3D98AB}" srcOrd="0" destOrd="0" presId="urn:microsoft.com/office/officeart/2005/8/layout/bProcess4"/>
    <dgm:cxn modelId="{8BA900C9-0820-4945-8130-2213B52D0FBB}" type="presOf" srcId="{BA55639D-E161-4F36-8A4F-5D4CCE746F26}" destId="{400B9B55-CA07-4429-BC20-AC01B463E422}" srcOrd="0" destOrd="0" presId="urn:microsoft.com/office/officeart/2005/8/layout/bProcess4"/>
    <dgm:cxn modelId="{767974F7-C8D2-4779-8064-679B3BA6D010}" srcId="{99583CCE-3188-41AD-B697-2EC2EBED374F}" destId="{C44205B7-210F-4C17-9FDF-38C320992579}" srcOrd="8" destOrd="0" parTransId="{E3A9A268-B815-47B7-8D81-0AC6EF17B371}" sibTransId="{75692B19-87B6-4F1F-93D2-715623A49DBF}"/>
    <dgm:cxn modelId="{CC3EBBFF-AA8E-4869-8F62-65C7D8AFE936}" srcId="{99583CCE-3188-41AD-B697-2EC2EBED374F}" destId="{446B4CB1-FC4A-4D08-8C88-9BFD81F60C42}" srcOrd="7" destOrd="0" parTransId="{5D93CA96-A0FE-4705-B1B1-531801217C27}" sibTransId="{3DCA6AAC-B968-4534-8CE6-CA71F1A1C572}"/>
    <dgm:cxn modelId="{9EC864B1-2C51-4DAB-8241-B25FCEB2455A}" type="presParOf" srcId="{BDE5F784-558C-4355-94C9-BE3F0C01F8AE}" destId="{FE57FCBD-78AF-47D2-97D3-B1DE1D823179}" srcOrd="0" destOrd="0" presId="urn:microsoft.com/office/officeart/2005/8/layout/bProcess4"/>
    <dgm:cxn modelId="{EC9294B3-1729-466C-A633-FB5C2AE39343}" type="presParOf" srcId="{FE57FCBD-78AF-47D2-97D3-B1DE1D823179}" destId="{4AFC4F3D-F0B2-40B2-9FCB-3B294ACDA099}" srcOrd="0" destOrd="0" presId="urn:microsoft.com/office/officeart/2005/8/layout/bProcess4"/>
    <dgm:cxn modelId="{4BCD1438-6B8C-428C-BC6D-6D357668BAE1}" type="presParOf" srcId="{FE57FCBD-78AF-47D2-97D3-B1DE1D823179}" destId="{A14250FE-2716-4E81-BA5A-B17C196D0065}" srcOrd="1" destOrd="0" presId="urn:microsoft.com/office/officeart/2005/8/layout/bProcess4"/>
    <dgm:cxn modelId="{0A728E2C-1B58-4405-B7EE-8C93930E7F5E}" type="presParOf" srcId="{BDE5F784-558C-4355-94C9-BE3F0C01F8AE}" destId="{991F80DB-B311-4340-BCF2-F4B2C58EF3D9}" srcOrd="1" destOrd="0" presId="urn:microsoft.com/office/officeart/2005/8/layout/bProcess4"/>
    <dgm:cxn modelId="{10ADF4AB-C952-4680-8B32-C21159217D8C}" type="presParOf" srcId="{BDE5F784-558C-4355-94C9-BE3F0C01F8AE}" destId="{8835E466-AC4F-4F2F-84EA-79EE61684427}" srcOrd="2" destOrd="0" presId="urn:microsoft.com/office/officeart/2005/8/layout/bProcess4"/>
    <dgm:cxn modelId="{2A61E248-FA3C-4C4D-B46B-87C0B290A155}" type="presParOf" srcId="{8835E466-AC4F-4F2F-84EA-79EE61684427}" destId="{5DFDCEC2-F21A-470D-8312-1654F802F39A}" srcOrd="0" destOrd="0" presId="urn:microsoft.com/office/officeart/2005/8/layout/bProcess4"/>
    <dgm:cxn modelId="{D3CFFD16-EDD9-4FAC-B759-779AF218FD71}" type="presParOf" srcId="{8835E466-AC4F-4F2F-84EA-79EE61684427}" destId="{0EDD74CD-9B81-4BA4-BAA6-31BC95E14100}" srcOrd="1" destOrd="0" presId="urn:microsoft.com/office/officeart/2005/8/layout/bProcess4"/>
    <dgm:cxn modelId="{93DDD379-55BE-4F81-97FC-37C11C760E9C}" type="presParOf" srcId="{BDE5F784-558C-4355-94C9-BE3F0C01F8AE}" destId="{904A0FD0-DDC5-4210-B3E3-D965ABD5DEC0}" srcOrd="3" destOrd="0" presId="urn:microsoft.com/office/officeart/2005/8/layout/bProcess4"/>
    <dgm:cxn modelId="{8E292433-9D57-4F68-A8C5-B7E45C7BB542}" type="presParOf" srcId="{BDE5F784-558C-4355-94C9-BE3F0C01F8AE}" destId="{444ADF9D-873A-401A-B672-45769B86F0AA}" srcOrd="4" destOrd="0" presId="urn:microsoft.com/office/officeart/2005/8/layout/bProcess4"/>
    <dgm:cxn modelId="{C51B5834-69BD-44F3-BB23-B6CECF40F312}" type="presParOf" srcId="{444ADF9D-873A-401A-B672-45769B86F0AA}" destId="{EBA5BE45-640D-4B23-B82C-6AD8B7BC5944}" srcOrd="0" destOrd="0" presId="urn:microsoft.com/office/officeart/2005/8/layout/bProcess4"/>
    <dgm:cxn modelId="{3ED01C7D-C07F-4BEB-8F73-A9B6D524B3BB}" type="presParOf" srcId="{444ADF9D-873A-401A-B672-45769B86F0AA}" destId="{ADD494BD-9C23-432F-BDBA-1E3E98038A55}" srcOrd="1" destOrd="0" presId="urn:microsoft.com/office/officeart/2005/8/layout/bProcess4"/>
    <dgm:cxn modelId="{2636A2C2-3188-4C96-819E-2CA2F4A9F1E1}" type="presParOf" srcId="{BDE5F784-558C-4355-94C9-BE3F0C01F8AE}" destId="{2BCDC3A2-70DE-412C-8FD3-D831C6466D88}" srcOrd="5" destOrd="0" presId="urn:microsoft.com/office/officeart/2005/8/layout/bProcess4"/>
    <dgm:cxn modelId="{23A7272C-F67C-412C-B853-BBA86A820573}" type="presParOf" srcId="{BDE5F784-558C-4355-94C9-BE3F0C01F8AE}" destId="{E476A35A-6D29-45E1-ADE8-0484BE51FA5A}" srcOrd="6" destOrd="0" presId="urn:microsoft.com/office/officeart/2005/8/layout/bProcess4"/>
    <dgm:cxn modelId="{C747AB50-52DD-44FB-8622-BB5AB4561FF9}" type="presParOf" srcId="{E476A35A-6D29-45E1-ADE8-0484BE51FA5A}" destId="{90AEDEE1-FA9E-440F-963D-0FAFCBCFC62B}" srcOrd="0" destOrd="0" presId="urn:microsoft.com/office/officeart/2005/8/layout/bProcess4"/>
    <dgm:cxn modelId="{48705B7B-26BF-44DB-8065-66B59F743843}" type="presParOf" srcId="{E476A35A-6D29-45E1-ADE8-0484BE51FA5A}" destId="{7840143E-4AC0-4F97-9899-72E1E86F44B5}" srcOrd="1" destOrd="0" presId="urn:microsoft.com/office/officeart/2005/8/layout/bProcess4"/>
    <dgm:cxn modelId="{E24CF3B7-2081-49B3-A962-C1DAB7548120}" type="presParOf" srcId="{BDE5F784-558C-4355-94C9-BE3F0C01F8AE}" destId="{412FABBE-B628-4429-873F-2AA3DFDE039C}" srcOrd="7" destOrd="0" presId="urn:microsoft.com/office/officeart/2005/8/layout/bProcess4"/>
    <dgm:cxn modelId="{02611037-33D1-4161-9BC1-F88F91CF6A0A}" type="presParOf" srcId="{BDE5F784-558C-4355-94C9-BE3F0C01F8AE}" destId="{FBB6E27C-9306-4162-90DC-F9FD0B2253F0}" srcOrd="8" destOrd="0" presId="urn:microsoft.com/office/officeart/2005/8/layout/bProcess4"/>
    <dgm:cxn modelId="{A186E52D-863E-4977-AD90-1E05DC3311B3}" type="presParOf" srcId="{FBB6E27C-9306-4162-90DC-F9FD0B2253F0}" destId="{0544F0D6-0836-4D1F-8D2B-AAE0F083850F}" srcOrd="0" destOrd="0" presId="urn:microsoft.com/office/officeart/2005/8/layout/bProcess4"/>
    <dgm:cxn modelId="{32B0A631-6B89-4C46-AA28-B654A30D26B1}" type="presParOf" srcId="{FBB6E27C-9306-4162-90DC-F9FD0B2253F0}" destId="{A608C653-85AF-421E-B9E0-DFE3FF9A9E1E}" srcOrd="1" destOrd="0" presId="urn:microsoft.com/office/officeart/2005/8/layout/bProcess4"/>
    <dgm:cxn modelId="{685BBB05-0DAA-478A-9CC0-101D85BEE5FE}" type="presParOf" srcId="{BDE5F784-558C-4355-94C9-BE3F0C01F8AE}" destId="{0429D75F-8C36-4979-B4E6-E6AF7D3D98AB}" srcOrd="9" destOrd="0" presId="urn:microsoft.com/office/officeart/2005/8/layout/bProcess4"/>
    <dgm:cxn modelId="{E73EC3C3-471F-4DAA-B073-9C906C741710}" type="presParOf" srcId="{BDE5F784-558C-4355-94C9-BE3F0C01F8AE}" destId="{8455FF40-754B-488F-88DE-6266B107A2D4}" srcOrd="10" destOrd="0" presId="urn:microsoft.com/office/officeart/2005/8/layout/bProcess4"/>
    <dgm:cxn modelId="{106251D6-7DD0-4565-8927-A730FB6A5FE9}" type="presParOf" srcId="{8455FF40-754B-488F-88DE-6266B107A2D4}" destId="{CDA2EB08-5142-445C-B7BE-DCE37861F507}" srcOrd="0" destOrd="0" presId="urn:microsoft.com/office/officeart/2005/8/layout/bProcess4"/>
    <dgm:cxn modelId="{AD1769B1-43F9-4B70-A9FD-244FD15A2FE9}" type="presParOf" srcId="{8455FF40-754B-488F-88DE-6266B107A2D4}" destId="{400B9B55-CA07-4429-BC20-AC01B463E422}" srcOrd="1" destOrd="0" presId="urn:microsoft.com/office/officeart/2005/8/layout/bProcess4"/>
    <dgm:cxn modelId="{DE21698A-1380-441E-AC51-16C2C7729681}" type="presParOf" srcId="{BDE5F784-558C-4355-94C9-BE3F0C01F8AE}" destId="{26534481-2283-4D3C-AA5B-65CA11CEF4AA}" srcOrd="11" destOrd="0" presId="urn:microsoft.com/office/officeart/2005/8/layout/bProcess4"/>
    <dgm:cxn modelId="{39F63EBE-7A10-4427-B401-3AA757D3C790}" type="presParOf" srcId="{BDE5F784-558C-4355-94C9-BE3F0C01F8AE}" destId="{5182CC1F-CB65-459D-A588-805FDD3C4E3C}" srcOrd="12" destOrd="0" presId="urn:microsoft.com/office/officeart/2005/8/layout/bProcess4"/>
    <dgm:cxn modelId="{1BE4B163-0AFA-4BD0-92A1-79FE6F1011FA}" type="presParOf" srcId="{5182CC1F-CB65-459D-A588-805FDD3C4E3C}" destId="{977FBAC8-731E-4EFA-85A6-BA27AF78C9A6}" srcOrd="0" destOrd="0" presId="urn:microsoft.com/office/officeart/2005/8/layout/bProcess4"/>
    <dgm:cxn modelId="{A7153204-7E4C-470E-A60B-6E6C9393846B}" type="presParOf" srcId="{5182CC1F-CB65-459D-A588-805FDD3C4E3C}" destId="{4903F010-DE88-4033-A747-7757689FF239}" srcOrd="1" destOrd="0" presId="urn:microsoft.com/office/officeart/2005/8/layout/bProcess4"/>
    <dgm:cxn modelId="{FE01C4B4-0EA5-4AE9-8953-E69DA4650835}" type="presParOf" srcId="{BDE5F784-558C-4355-94C9-BE3F0C01F8AE}" destId="{8D9E61D5-1CFF-4D4C-8330-D5E5AA278DD8}" srcOrd="13" destOrd="0" presId="urn:microsoft.com/office/officeart/2005/8/layout/bProcess4"/>
    <dgm:cxn modelId="{F1CA98CE-E974-48D1-848B-9C625977266F}" type="presParOf" srcId="{BDE5F784-558C-4355-94C9-BE3F0C01F8AE}" destId="{3376A35C-834A-41A1-99C6-F593874DE035}" srcOrd="14" destOrd="0" presId="urn:microsoft.com/office/officeart/2005/8/layout/bProcess4"/>
    <dgm:cxn modelId="{C7E5E4DD-1498-47ED-820E-1F90CF7A38C5}" type="presParOf" srcId="{3376A35C-834A-41A1-99C6-F593874DE035}" destId="{9C9D3574-E49B-462A-99C9-420471656AFF}" srcOrd="0" destOrd="0" presId="urn:microsoft.com/office/officeart/2005/8/layout/bProcess4"/>
    <dgm:cxn modelId="{2D1A6A8A-F88E-4EC0-AFCF-CF6ACB7BF8FC}" type="presParOf" srcId="{3376A35C-834A-41A1-99C6-F593874DE035}" destId="{56D012ED-7F24-459D-856A-7DEF46CC40B6}" srcOrd="1" destOrd="0" presId="urn:microsoft.com/office/officeart/2005/8/layout/bProcess4"/>
    <dgm:cxn modelId="{6175652A-6471-48B1-80C6-D9B72BD0847D}" type="presParOf" srcId="{BDE5F784-558C-4355-94C9-BE3F0C01F8AE}" destId="{BE401B8E-A993-4302-B080-DF30F6663C4B}" srcOrd="15" destOrd="0" presId="urn:microsoft.com/office/officeart/2005/8/layout/bProcess4"/>
    <dgm:cxn modelId="{D9E9F9B5-1AD8-4A94-A290-E3401EF0699B}" type="presParOf" srcId="{BDE5F784-558C-4355-94C9-BE3F0C01F8AE}" destId="{C1603B3E-314A-409C-8288-8A3DF86ADC40}" srcOrd="16" destOrd="0" presId="urn:microsoft.com/office/officeart/2005/8/layout/bProcess4"/>
    <dgm:cxn modelId="{CF051893-0A96-4425-A7AD-BA1CAB9F894E}" type="presParOf" srcId="{C1603B3E-314A-409C-8288-8A3DF86ADC40}" destId="{4B7E9EDD-6C8F-49B2-A37D-7A69F250485B}" srcOrd="0" destOrd="0" presId="urn:microsoft.com/office/officeart/2005/8/layout/bProcess4"/>
    <dgm:cxn modelId="{C641B91F-99F3-4A60-86E5-B81E29A51166}" type="presParOf" srcId="{C1603B3E-314A-409C-8288-8A3DF86ADC40}" destId="{BA6E9F25-A500-4F41-8390-C3E4B6D517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81832E-8EC4-46B6-8FA5-3913AFBE97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0F3D4-68E1-49D7-A9F7-F02AB8AF00C0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ASEAN</a:t>
          </a:r>
        </a:p>
      </dgm:t>
    </dgm:pt>
    <dgm:pt modelId="{4CB989D9-ED65-4086-BD9C-3AF75D464765}" type="parTrans" cxnId="{8F5C49AE-9BE8-418B-AAC8-252853FDCD73}">
      <dgm:prSet/>
      <dgm:spPr/>
      <dgm:t>
        <a:bodyPr/>
        <a:lstStyle/>
        <a:p>
          <a:endParaRPr lang="en-US"/>
        </a:p>
      </dgm:t>
    </dgm:pt>
    <dgm:pt modelId="{FCA2590C-3B40-4412-B989-8754EAF2CFB4}" type="sibTrans" cxnId="{8F5C49AE-9BE8-418B-AAC8-252853FDCD73}">
      <dgm:prSet/>
      <dgm:spPr/>
      <dgm:t>
        <a:bodyPr/>
        <a:lstStyle/>
        <a:p>
          <a:endParaRPr lang="en-US"/>
        </a:p>
      </dgm:t>
    </dgm:pt>
    <dgm:pt modelId="{265364E7-EA20-4D45-9C27-54577E2A8839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India</a:t>
          </a:r>
        </a:p>
      </dgm:t>
    </dgm:pt>
    <dgm:pt modelId="{DD2047CE-825B-4687-BACB-D4D5FD3F8564}" type="parTrans" cxnId="{F0ECBD35-E38D-477D-B527-0767A0A97421}">
      <dgm:prSet/>
      <dgm:spPr/>
      <dgm:t>
        <a:bodyPr/>
        <a:lstStyle/>
        <a:p>
          <a:endParaRPr lang="en-US"/>
        </a:p>
      </dgm:t>
    </dgm:pt>
    <dgm:pt modelId="{62AF1DB7-52DF-4F05-9B25-C7C2D0B5A41C}" type="sibTrans" cxnId="{F0ECBD35-E38D-477D-B527-0767A0A97421}">
      <dgm:prSet/>
      <dgm:spPr/>
      <dgm:t>
        <a:bodyPr/>
        <a:lstStyle/>
        <a:p>
          <a:endParaRPr lang="en-US"/>
        </a:p>
      </dgm:t>
    </dgm:pt>
    <dgm:pt modelId="{CFC1D8B2-1DFB-4731-8328-43E693FAE70F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Korea</a:t>
          </a:r>
        </a:p>
      </dgm:t>
    </dgm:pt>
    <dgm:pt modelId="{1BFE527C-CF2E-46D2-B89C-67CCE4375DF3}" type="parTrans" cxnId="{85A65271-C99F-4476-9885-A69228D8D334}">
      <dgm:prSet/>
      <dgm:spPr/>
      <dgm:t>
        <a:bodyPr/>
        <a:lstStyle/>
        <a:p>
          <a:endParaRPr lang="en-US"/>
        </a:p>
      </dgm:t>
    </dgm:pt>
    <dgm:pt modelId="{546D1C5F-1C88-402F-9D79-1275ABD41A61}" type="sibTrans" cxnId="{85A65271-C99F-4476-9885-A69228D8D334}">
      <dgm:prSet/>
      <dgm:spPr/>
      <dgm:t>
        <a:bodyPr/>
        <a:lstStyle/>
        <a:p>
          <a:endParaRPr lang="en-US"/>
        </a:p>
      </dgm:t>
    </dgm:pt>
    <dgm:pt modelId="{2646EB9D-7927-4F29-BB63-66738754F703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Japan</a:t>
          </a:r>
        </a:p>
      </dgm:t>
    </dgm:pt>
    <dgm:pt modelId="{2C27ACD1-E4A7-423B-B4FD-0E5FD5BC03A0}" type="parTrans" cxnId="{D0AB5B2E-329D-4317-90A9-16C7B6562EF5}">
      <dgm:prSet/>
      <dgm:spPr/>
      <dgm:t>
        <a:bodyPr/>
        <a:lstStyle/>
        <a:p>
          <a:endParaRPr lang="en-US"/>
        </a:p>
      </dgm:t>
    </dgm:pt>
    <dgm:pt modelId="{7267A4A3-F0F4-4876-9EF9-76B717C723E6}" type="sibTrans" cxnId="{D0AB5B2E-329D-4317-90A9-16C7B6562EF5}">
      <dgm:prSet/>
      <dgm:spPr/>
      <dgm:t>
        <a:bodyPr/>
        <a:lstStyle/>
        <a:p>
          <a:endParaRPr lang="en-US"/>
        </a:p>
      </dgm:t>
    </dgm:pt>
    <dgm:pt modelId="{1260C9AB-B82E-434F-AC9D-CA8E3B4B0AED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Taiwan</a:t>
          </a:r>
        </a:p>
      </dgm:t>
    </dgm:pt>
    <dgm:pt modelId="{7A12A3FC-553C-42CA-9159-6ECAAA065BC4}" type="parTrans" cxnId="{D9C498F4-B010-4D75-B88F-B53B5C910470}">
      <dgm:prSet/>
      <dgm:spPr/>
      <dgm:t>
        <a:bodyPr/>
        <a:lstStyle/>
        <a:p>
          <a:endParaRPr lang="en-US"/>
        </a:p>
      </dgm:t>
    </dgm:pt>
    <dgm:pt modelId="{BF85B492-62B7-4F15-9824-D642B87ADCC7}" type="sibTrans" cxnId="{D9C498F4-B010-4D75-B88F-B53B5C910470}">
      <dgm:prSet/>
      <dgm:spPr/>
      <dgm:t>
        <a:bodyPr/>
        <a:lstStyle/>
        <a:p>
          <a:endParaRPr lang="en-US"/>
        </a:p>
      </dgm:t>
    </dgm:pt>
    <dgm:pt modelId="{6F936DBE-67C8-4E07-A46C-2CCD246FC12D}" type="pres">
      <dgm:prSet presAssocID="{9181832E-8EC4-46B6-8FA5-3913AFBE977E}" presName="linear" presStyleCnt="0">
        <dgm:presLayoutVars>
          <dgm:dir/>
          <dgm:animLvl val="lvl"/>
          <dgm:resizeHandles val="exact"/>
        </dgm:presLayoutVars>
      </dgm:prSet>
      <dgm:spPr/>
    </dgm:pt>
    <dgm:pt modelId="{39B8F64D-F0AD-4F58-8845-37A60DA339BF}" type="pres">
      <dgm:prSet presAssocID="{A3D0F3D4-68E1-49D7-A9F7-F02AB8AF00C0}" presName="parentLin" presStyleCnt="0"/>
      <dgm:spPr/>
    </dgm:pt>
    <dgm:pt modelId="{025CEA76-327C-4370-A532-C130F2F55D17}" type="pres">
      <dgm:prSet presAssocID="{A3D0F3D4-68E1-49D7-A9F7-F02AB8AF00C0}" presName="parentLeftMargin" presStyleLbl="node1" presStyleIdx="0" presStyleCnt="5"/>
      <dgm:spPr/>
    </dgm:pt>
    <dgm:pt modelId="{A6066DE1-1645-4DFB-8351-35723CA5B595}" type="pres">
      <dgm:prSet presAssocID="{A3D0F3D4-68E1-49D7-A9F7-F02AB8AF00C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4B1268-9E4C-4C8D-AB49-6E20447B9D6F}" type="pres">
      <dgm:prSet presAssocID="{A3D0F3D4-68E1-49D7-A9F7-F02AB8AF00C0}" presName="negativeSpace" presStyleCnt="0"/>
      <dgm:spPr/>
    </dgm:pt>
    <dgm:pt modelId="{46003C03-2D65-42D3-AB15-DD3639399B2A}" type="pres">
      <dgm:prSet presAssocID="{A3D0F3D4-68E1-49D7-A9F7-F02AB8AF00C0}" presName="childText" presStyleLbl="conFgAcc1" presStyleIdx="0" presStyleCnt="5">
        <dgm:presLayoutVars>
          <dgm:bulletEnabled val="1"/>
        </dgm:presLayoutVars>
      </dgm:prSet>
      <dgm:spPr/>
    </dgm:pt>
    <dgm:pt modelId="{18B83C8A-259D-42D2-A318-B9AD6C0CB87C}" type="pres">
      <dgm:prSet presAssocID="{FCA2590C-3B40-4412-B989-8754EAF2CFB4}" presName="spaceBetweenRectangles" presStyleCnt="0"/>
      <dgm:spPr/>
    </dgm:pt>
    <dgm:pt modelId="{40F442A1-C4ED-4D47-8944-B9748A327CEF}" type="pres">
      <dgm:prSet presAssocID="{265364E7-EA20-4D45-9C27-54577E2A8839}" presName="parentLin" presStyleCnt="0"/>
      <dgm:spPr/>
    </dgm:pt>
    <dgm:pt modelId="{609AB36F-1BA3-4EC5-871E-292101F2A148}" type="pres">
      <dgm:prSet presAssocID="{265364E7-EA20-4D45-9C27-54577E2A8839}" presName="parentLeftMargin" presStyleLbl="node1" presStyleIdx="0" presStyleCnt="5"/>
      <dgm:spPr/>
    </dgm:pt>
    <dgm:pt modelId="{4D9AC3C2-EEFB-4C05-A948-F15838B36B68}" type="pres">
      <dgm:prSet presAssocID="{265364E7-EA20-4D45-9C27-54577E2A88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249905-34C7-4BEE-B9DA-DF7B6F91C0D7}" type="pres">
      <dgm:prSet presAssocID="{265364E7-EA20-4D45-9C27-54577E2A8839}" presName="negativeSpace" presStyleCnt="0"/>
      <dgm:spPr/>
    </dgm:pt>
    <dgm:pt modelId="{2DA23691-09E7-4EF4-B362-2DBAA0F8AFB2}" type="pres">
      <dgm:prSet presAssocID="{265364E7-EA20-4D45-9C27-54577E2A8839}" presName="childText" presStyleLbl="conFgAcc1" presStyleIdx="1" presStyleCnt="5">
        <dgm:presLayoutVars>
          <dgm:bulletEnabled val="1"/>
        </dgm:presLayoutVars>
      </dgm:prSet>
      <dgm:spPr/>
    </dgm:pt>
    <dgm:pt modelId="{C913AFB8-C50F-4141-A450-0E27075E67D8}" type="pres">
      <dgm:prSet presAssocID="{62AF1DB7-52DF-4F05-9B25-C7C2D0B5A41C}" presName="spaceBetweenRectangles" presStyleCnt="0"/>
      <dgm:spPr/>
    </dgm:pt>
    <dgm:pt modelId="{9F52951A-1A76-429A-AC1E-D7392872F330}" type="pres">
      <dgm:prSet presAssocID="{CFC1D8B2-1DFB-4731-8328-43E693FAE70F}" presName="parentLin" presStyleCnt="0"/>
      <dgm:spPr/>
    </dgm:pt>
    <dgm:pt modelId="{10476A80-6D8E-4DFD-B3DB-B0461CFEFA5E}" type="pres">
      <dgm:prSet presAssocID="{CFC1D8B2-1DFB-4731-8328-43E693FAE70F}" presName="parentLeftMargin" presStyleLbl="node1" presStyleIdx="1" presStyleCnt="5"/>
      <dgm:spPr/>
    </dgm:pt>
    <dgm:pt modelId="{CBA0AF16-80AA-4925-817E-0E2AFB59CABE}" type="pres">
      <dgm:prSet presAssocID="{CFC1D8B2-1DFB-4731-8328-43E693FAE70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CD11B3-EA03-412D-BEF9-1849388951A2}" type="pres">
      <dgm:prSet presAssocID="{CFC1D8B2-1DFB-4731-8328-43E693FAE70F}" presName="negativeSpace" presStyleCnt="0"/>
      <dgm:spPr/>
    </dgm:pt>
    <dgm:pt modelId="{FBAD8463-D731-4959-9F36-31B8734A3A2A}" type="pres">
      <dgm:prSet presAssocID="{CFC1D8B2-1DFB-4731-8328-43E693FAE70F}" presName="childText" presStyleLbl="conFgAcc1" presStyleIdx="2" presStyleCnt="5">
        <dgm:presLayoutVars>
          <dgm:bulletEnabled val="1"/>
        </dgm:presLayoutVars>
      </dgm:prSet>
      <dgm:spPr/>
    </dgm:pt>
    <dgm:pt modelId="{F99A91C6-1B2C-4E91-8C45-87A22453DA5A}" type="pres">
      <dgm:prSet presAssocID="{546D1C5F-1C88-402F-9D79-1275ABD41A61}" presName="spaceBetweenRectangles" presStyleCnt="0"/>
      <dgm:spPr/>
    </dgm:pt>
    <dgm:pt modelId="{C170D3AB-900C-451D-9BB2-14DCFF1988FA}" type="pres">
      <dgm:prSet presAssocID="{2646EB9D-7927-4F29-BB63-66738754F703}" presName="parentLin" presStyleCnt="0"/>
      <dgm:spPr/>
    </dgm:pt>
    <dgm:pt modelId="{19A7C9E3-6B56-475A-8A73-D9746D7FC523}" type="pres">
      <dgm:prSet presAssocID="{2646EB9D-7927-4F29-BB63-66738754F703}" presName="parentLeftMargin" presStyleLbl="node1" presStyleIdx="2" presStyleCnt="5"/>
      <dgm:spPr/>
    </dgm:pt>
    <dgm:pt modelId="{BAC152F6-A2F4-479F-A0B8-2AFC2443D056}" type="pres">
      <dgm:prSet presAssocID="{2646EB9D-7927-4F29-BB63-66738754F70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5C4BC0-A035-4C6D-9112-7C34AF8E43FC}" type="pres">
      <dgm:prSet presAssocID="{2646EB9D-7927-4F29-BB63-66738754F703}" presName="negativeSpace" presStyleCnt="0"/>
      <dgm:spPr/>
    </dgm:pt>
    <dgm:pt modelId="{4C52DCD8-3295-4A48-8CEB-F57FFF217D52}" type="pres">
      <dgm:prSet presAssocID="{2646EB9D-7927-4F29-BB63-66738754F703}" presName="childText" presStyleLbl="conFgAcc1" presStyleIdx="3" presStyleCnt="5">
        <dgm:presLayoutVars>
          <dgm:bulletEnabled val="1"/>
        </dgm:presLayoutVars>
      </dgm:prSet>
      <dgm:spPr/>
    </dgm:pt>
    <dgm:pt modelId="{EAE77CFB-E8D1-4775-B7BB-D4FA7157C389}" type="pres">
      <dgm:prSet presAssocID="{7267A4A3-F0F4-4876-9EF9-76B717C723E6}" presName="spaceBetweenRectangles" presStyleCnt="0"/>
      <dgm:spPr/>
    </dgm:pt>
    <dgm:pt modelId="{56B1A652-9014-49E9-824B-3FC3D7461B6B}" type="pres">
      <dgm:prSet presAssocID="{1260C9AB-B82E-434F-AC9D-CA8E3B4B0AED}" presName="parentLin" presStyleCnt="0"/>
      <dgm:spPr/>
    </dgm:pt>
    <dgm:pt modelId="{A00CE7B4-3ABE-46D1-A803-2250229ED95D}" type="pres">
      <dgm:prSet presAssocID="{1260C9AB-B82E-434F-AC9D-CA8E3B4B0AED}" presName="parentLeftMargin" presStyleLbl="node1" presStyleIdx="3" presStyleCnt="5"/>
      <dgm:spPr/>
    </dgm:pt>
    <dgm:pt modelId="{C8F5C0AF-7EBE-40BA-9FF0-D67F1D45EF7B}" type="pres">
      <dgm:prSet presAssocID="{1260C9AB-B82E-434F-AC9D-CA8E3B4B0AE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F6DC9AA-365E-4F3C-988B-FA13B21E6BF4}" type="pres">
      <dgm:prSet presAssocID="{1260C9AB-B82E-434F-AC9D-CA8E3B4B0AED}" presName="negativeSpace" presStyleCnt="0"/>
      <dgm:spPr/>
    </dgm:pt>
    <dgm:pt modelId="{3DF78364-356D-494A-BCAD-D877D46C0C7E}" type="pres">
      <dgm:prSet presAssocID="{1260C9AB-B82E-434F-AC9D-CA8E3B4B0A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C79F001-2BED-488B-A53E-4E48F857D325}" type="presOf" srcId="{A3D0F3D4-68E1-49D7-A9F7-F02AB8AF00C0}" destId="{025CEA76-327C-4370-A532-C130F2F55D17}" srcOrd="0" destOrd="0" presId="urn:microsoft.com/office/officeart/2005/8/layout/list1"/>
    <dgm:cxn modelId="{F1AA2D02-8CFF-48D1-889C-40BFC1DA3871}" type="presOf" srcId="{265364E7-EA20-4D45-9C27-54577E2A8839}" destId="{609AB36F-1BA3-4EC5-871E-292101F2A148}" srcOrd="0" destOrd="0" presId="urn:microsoft.com/office/officeart/2005/8/layout/list1"/>
    <dgm:cxn modelId="{6225F608-F07C-44EA-B5D1-F2D069725F66}" type="presOf" srcId="{1260C9AB-B82E-434F-AC9D-CA8E3B4B0AED}" destId="{C8F5C0AF-7EBE-40BA-9FF0-D67F1D45EF7B}" srcOrd="1" destOrd="0" presId="urn:microsoft.com/office/officeart/2005/8/layout/list1"/>
    <dgm:cxn modelId="{D0AB5B2E-329D-4317-90A9-16C7B6562EF5}" srcId="{9181832E-8EC4-46B6-8FA5-3913AFBE977E}" destId="{2646EB9D-7927-4F29-BB63-66738754F703}" srcOrd="3" destOrd="0" parTransId="{2C27ACD1-E4A7-423B-B4FD-0E5FD5BC03A0}" sibTransId="{7267A4A3-F0F4-4876-9EF9-76B717C723E6}"/>
    <dgm:cxn modelId="{6FBF7A2F-E41D-41B8-AC19-935C976BC2A3}" type="presOf" srcId="{2646EB9D-7927-4F29-BB63-66738754F703}" destId="{BAC152F6-A2F4-479F-A0B8-2AFC2443D056}" srcOrd="1" destOrd="0" presId="urn:microsoft.com/office/officeart/2005/8/layout/list1"/>
    <dgm:cxn modelId="{F0ECBD35-E38D-477D-B527-0767A0A97421}" srcId="{9181832E-8EC4-46B6-8FA5-3913AFBE977E}" destId="{265364E7-EA20-4D45-9C27-54577E2A8839}" srcOrd="1" destOrd="0" parTransId="{DD2047CE-825B-4687-BACB-D4D5FD3F8564}" sibTransId="{62AF1DB7-52DF-4F05-9B25-C7C2D0B5A41C}"/>
    <dgm:cxn modelId="{A3C5EA4A-962E-4EAB-8935-E749EFD95C37}" type="presOf" srcId="{2646EB9D-7927-4F29-BB63-66738754F703}" destId="{19A7C9E3-6B56-475A-8A73-D9746D7FC523}" srcOrd="0" destOrd="0" presId="urn:microsoft.com/office/officeart/2005/8/layout/list1"/>
    <dgm:cxn modelId="{0BA1A961-7DEF-47BA-8898-26F6114D804B}" type="presOf" srcId="{265364E7-EA20-4D45-9C27-54577E2A8839}" destId="{4D9AC3C2-EEFB-4C05-A948-F15838B36B68}" srcOrd="1" destOrd="0" presId="urn:microsoft.com/office/officeart/2005/8/layout/list1"/>
    <dgm:cxn modelId="{85A65271-C99F-4476-9885-A69228D8D334}" srcId="{9181832E-8EC4-46B6-8FA5-3913AFBE977E}" destId="{CFC1D8B2-1DFB-4731-8328-43E693FAE70F}" srcOrd="2" destOrd="0" parTransId="{1BFE527C-CF2E-46D2-B89C-67CCE4375DF3}" sibTransId="{546D1C5F-1C88-402F-9D79-1275ABD41A61}"/>
    <dgm:cxn modelId="{EAB85E7E-730B-4F9A-A3C9-8C7110A7C58C}" type="presOf" srcId="{1260C9AB-B82E-434F-AC9D-CA8E3B4B0AED}" destId="{A00CE7B4-3ABE-46D1-A803-2250229ED95D}" srcOrd="0" destOrd="0" presId="urn:microsoft.com/office/officeart/2005/8/layout/list1"/>
    <dgm:cxn modelId="{7F275682-A0F7-430D-AFEB-BE20B11C44FE}" type="presOf" srcId="{9181832E-8EC4-46B6-8FA5-3913AFBE977E}" destId="{6F936DBE-67C8-4E07-A46C-2CCD246FC12D}" srcOrd="0" destOrd="0" presId="urn:microsoft.com/office/officeart/2005/8/layout/list1"/>
    <dgm:cxn modelId="{8F5C49AE-9BE8-418B-AAC8-252853FDCD73}" srcId="{9181832E-8EC4-46B6-8FA5-3913AFBE977E}" destId="{A3D0F3D4-68E1-49D7-A9F7-F02AB8AF00C0}" srcOrd="0" destOrd="0" parTransId="{4CB989D9-ED65-4086-BD9C-3AF75D464765}" sibTransId="{FCA2590C-3B40-4412-B989-8754EAF2CFB4}"/>
    <dgm:cxn modelId="{A121CFAE-EC6A-48EC-AA3B-304B6A822027}" type="presOf" srcId="{CFC1D8B2-1DFB-4731-8328-43E693FAE70F}" destId="{CBA0AF16-80AA-4925-817E-0E2AFB59CABE}" srcOrd="1" destOrd="0" presId="urn:microsoft.com/office/officeart/2005/8/layout/list1"/>
    <dgm:cxn modelId="{B482E9D1-961C-4B39-96BE-98F28357C744}" type="presOf" srcId="{CFC1D8B2-1DFB-4731-8328-43E693FAE70F}" destId="{10476A80-6D8E-4DFD-B3DB-B0461CFEFA5E}" srcOrd="0" destOrd="0" presId="urn:microsoft.com/office/officeart/2005/8/layout/list1"/>
    <dgm:cxn modelId="{24ABCAF1-E351-486F-A57B-830A85B404F1}" type="presOf" srcId="{A3D0F3D4-68E1-49D7-A9F7-F02AB8AF00C0}" destId="{A6066DE1-1645-4DFB-8351-35723CA5B595}" srcOrd="1" destOrd="0" presId="urn:microsoft.com/office/officeart/2005/8/layout/list1"/>
    <dgm:cxn modelId="{D9C498F4-B010-4D75-B88F-B53B5C910470}" srcId="{9181832E-8EC4-46B6-8FA5-3913AFBE977E}" destId="{1260C9AB-B82E-434F-AC9D-CA8E3B4B0AED}" srcOrd="4" destOrd="0" parTransId="{7A12A3FC-553C-42CA-9159-6ECAAA065BC4}" sibTransId="{BF85B492-62B7-4F15-9824-D642B87ADCC7}"/>
    <dgm:cxn modelId="{A3A99217-67B2-4734-8D62-D2CF29DE4E80}" type="presParOf" srcId="{6F936DBE-67C8-4E07-A46C-2CCD246FC12D}" destId="{39B8F64D-F0AD-4F58-8845-37A60DA339BF}" srcOrd="0" destOrd="0" presId="urn:microsoft.com/office/officeart/2005/8/layout/list1"/>
    <dgm:cxn modelId="{029CBD96-5055-464D-963D-416AF40232A0}" type="presParOf" srcId="{39B8F64D-F0AD-4F58-8845-37A60DA339BF}" destId="{025CEA76-327C-4370-A532-C130F2F55D17}" srcOrd="0" destOrd="0" presId="urn:microsoft.com/office/officeart/2005/8/layout/list1"/>
    <dgm:cxn modelId="{2FEB6BA1-0B20-4AF2-9FFA-72A4438EEEBF}" type="presParOf" srcId="{39B8F64D-F0AD-4F58-8845-37A60DA339BF}" destId="{A6066DE1-1645-4DFB-8351-35723CA5B595}" srcOrd="1" destOrd="0" presId="urn:microsoft.com/office/officeart/2005/8/layout/list1"/>
    <dgm:cxn modelId="{52D168F6-08AB-4BE7-8CAD-9332C3132BC4}" type="presParOf" srcId="{6F936DBE-67C8-4E07-A46C-2CCD246FC12D}" destId="{C74B1268-9E4C-4C8D-AB49-6E20447B9D6F}" srcOrd="1" destOrd="0" presId="urn:microsoft.com/office/officeart/2005/8/layout/list1"/>
    <dgm:cxn modelId="{1CF1E07F-F3BF-401D-BEBC-5B5C41BBC539}" type="presParOf" srcId="{6F936DBE-67C8-4E07-A46C-2CCD246FC12D}" destId="{46003C03-2D65-42D3-AB15-DD3639399B2A}" srcOrd="2" destOrd="0" presId="urn:microsoft.com/office/officeart/2005/8/layout/list1"/>
    <dgm:cxn modelId="{BE61DE32-6EE4-4105-8F0E-EE9E37D43581}" type="presParOf" srcId="{6F936DBE-67C8-4E07-A46C-2CCD246FC12D}" destId="{18B83C8A-259D-42D2-A318-B9AD6C0CB87C}" srcOrd="3" destOrd="0" presId="urn:microsoft.com/office/officeart/2005/8/layout/list1"/>
    <dgm:cxn modelId="{75AB57BB-14F6-4148-A52E-4EF934C2E8C2}" type="presParOf" srcId="{6F936DBE-67C8-4E07-A46C-2CCD246FC12D}" destId="{40F442A1-C4ED-4D47-8944-B9748A327CEF}" srcOrd="4" destOrd="0" presId="urn:microsoft.com/office/officeart/2005/8/layout/list1"/>
    <dgm:cxn modelId="{29813939-A272-4F21-99FE-2BF856F3AF48}" type="presParOf" srcId="{40F442A1-C4ED-4D47-8944-B9748A327CEF}" destId="{609AB36F-1BA3-4EC5-871E-292101F2A148}" srcOrd="0" destOrd="0" presId="urn:microsoft.com/office/officeart/2005/8/layout/list1"/>
    <dgm:cxn modelId="{CD88873B-9B71-460F-85CD-4ACFCB3EAF19}" type="presParOf" srcId="{40F442A1-C4ED-4D47-8944-B9748A327CEF}" destId="{4D9AC3C2-EEFB-4C05-A948-F15838B36B68}" srcOrd="1" destOrd="0" presId="urn:microsoft.com/office/officeart/2005/8/layout/list1"/>
    <dgm:cxn modelId="{A4E041EB-3A07-425E-9FE4-D7DCA4855B97}" type="presParOf" srcId="{6F936DBE-67C8-4E07-A46C-2CCD246FC12D}" destId="{13249905-34C7-4BEE-B9DA-DF7B6F91C0D7}" srcOrd="5" destOrd="0" presId="urn:microsoft.com/office/officeart/2005/8/layout/list1"/>
    <dgm:cxn modelId="{8F71003C-09E3-4BA8-8575-AA07BBB32985}" type="presParOf" srcId="{6F936DBE-67C8-4E07-A46C-2CCD246FC12D}" destId="{2DA23691-09E7-4EF4-B362-2DBAA0F8AFB2}" srcOrd="6" destOrd="0" presId="urn:microsoft.com/office/officeart/2005/8/layout/list1"/>
    <dgm:cxn modelId="{BE91D66B-ECEC-4CC4-80FF-E3D5067EC351}" type="presParOf" srcId="{6F936DBE-67C8-4E07-A46C-2CCD246FC12D}" destId="{C913AFB8-C50F-4141-A450-0E27075E67D8}" srcOrd="7" destOrd="0" presId="urn:microsoft.com/office/officeart/2005/8/layout/list1"/>
    <dgm:cxn modelId="{5AAB6BBC-9655-4FC8-9910-06A2CEC98679}" type="presParOf" srcId="{6F936DBE-67C8-4E07-A46C-2CCD246FC12D}" destId="{9F52951A-1A76-429A-AC1E-D7392872F330}" srcOrd="8" destOrd="0" presId="urn:microsoft.com/office/officeart/2005/8/layout/list1"/>
    <dgm:cxn modelId="{90D6AD50-00A9-4292-9F0F-52B09FCCAF91}" type="presParOf" srcId="{9F52951A-1A76-429A-AC1E-D7392872F330}" destId="{10476A80-6D8E-4DFD-B3DB-B0461CFEFA5E}" srcOrd="0" destOrd="0" presId="urn:microsoft.com/office/officeart/2005/8/layout/list1"/>
    <dgm:cxn modelId="{077DEA8B-9CEF-4010-953E-5EC8A5623D69}" type="presParOf" srcId="{9F52951A-1A76-429A-AC1E-D7392872F330}" destId="{CBA0AF16-80AA-4925-817E-0E2AFB59CABE}" srcOrd="1" destOrd="0" presId="urn:microsoft.com/office/officeart/2005/8/layout/list1"/>
    <dgm:cxn modelId="{673240E1-0862-412C-ABAF-4211613471FF}" type="presParOf" srcId="{6F936DBE-67C8-4E07-A46C-2CCD246FC12D}" destId="{80CD11B3-EA03-412D-BEF9-1849388951A2}" srcOrd="9" destOrd="0" presId="urn:microsoft.com/office/officeart/2005/8/layout/list1"/>
    <dgm:cxn modelId="{026A4D93-C95A-4D5A-9494-F04CE3F424E8}" type="presParOf" srcId="{6F936DBE-67C8-4E07-A46C-2CCD246FC12D}" destId="{FBAD8463-D731-4959-9F36-31B8734A3A2A}" srcOrd="10" destOrd="0" presId="urn:microsoft.com/office/officeart/2005/8/layout/list1"/>
    <dgm:cxn modelId="{8E56C1E0-1823-4BD7-BC7E-FC5B9F8C109D}" type="presParOf" srcId="{6F936DBE-67C8-4E07-A46C-2CCD246FC12D}" destId="{F99A91C6-1B2C-4E91-8C45-87A22453DA5A}" srcOrd="11" destOrd="0" presId="urn:microsoft.com/office/officeart/2005/8/layout/list1"/>
    <dgm:cxn modelId="{D4AE7147-3BA3-4848-B189-CE7E7C53DECF}" type="presParOf" srcId="{6F936DBE-67C8-4E07-A46C-2CCD246FC12D}" destId="{C170D3AB-900C-451D-9BB2-14DCFF1988FA}" srcOrd="12" destOrd="0" presId="urn:microsoft.com/office/officeart/2005/8/layout/list1"/>
    <dgm:cxn modelId="{CF41FB47-F77C-4E8A-80FF-6FB33EAD8973}" type="presParOf" srcId="{C170D3AB-900C-451D-9BB2-14DCFF1988FA}" destId="{19A7C9E3-6B56-475A-8A73-D9746D7FC523}" srcOrd="0" destOrd="0" presId="urn:microsoft.com/office/officeart/2005/8/layout/list1"/>
    <dgm:cxn modelId="{A0AA2DDA-3728-4FBB-8365-D2C6354BF01F}" type="presParOf" srcId="{C170D3AB-900C-451D-9BB2-14DCFF1988FA}" destId="{BAC152F6-A2F4-479F-A0B8-2AFC2443D056}" srcOrd="1" destOrd="0" presId="urn:microsoft.com/office/officeart/2005/8/layout/list1"/>
    <dgm:cxn modelId="{D15147E8-8386-44C2-8BF5-32F8FBFEF7BF}" type="presParOf" srcId="{6F936DBE-67C8-4E07-A46C-2CCD246FC12D}" destId="{C05C4BC0-A035-4C6D-9112-7C34AF8E43FC}" srcOrd="13" destOrd="0" presId="urn:microsoft.com/office/officeart/2005/8/layout/list1"/>
    <dgm:cxn modelId="{7D0CD8DA-9936-4F78-8C71-3D2B182EA691}" type="presParOf" srcId="{6F936DBE-67C8-4E07-A46C-2CCD246FC12D}" destId="{4C52DCD8-3295-4A48-8CEB-F57FFF217D52}" srcOrd="14" destOrd="0" presId="urn:microsoft.com/office/officeart/2005/8/layout/list1"/>
    <dgm:cxn modelId="{E0A1F658-FA08-42C5-BA72-41F0839882CA}" type="presParOf" srcId="{6F936DBE-67C8-4E07-A46C-2CCD246FC12D}" destId="{EAE77CFB-E8D1-4775-B7BB-D4FA7157C389}" srcOrd="15" destOrd="0" presId="urn:microsoft.com/office/officeart/2005/8/layout/list1"/>
    <dgm:cxn modelId="{A22AAE07-EBFD-4D70-B406-39630DFAE71F}" type="presParOf" srcId="{6F936DBE-67C8-4E07-A46C-2CCD246FC12D}" destId="{56B1A652-9014-49E9-824B-3FC3D7461B6B}" srcOrd="16" destOrd="0" presId="urn:microsoft.com/office/officeart/2005/8/layout/list1"/>
    <dgm:cxn modelId="{C51ACD51-B417-4140-AFEF-7BF00C81D891}" type="presParOf" srcId="{56B1A652-9014-49E9-824B-3FC3D7461B6B}" destId="{A00CE7B4-3ABE-46D1-A803-2250229ED95D}" srcOrd="0" destOrd="0" presId="urn:microsoft.com/office/officeart/2005/8/layout/list1"/>
    <dgm:cxn modelId="{261D7D44-44D9-49F0-BA7E-F343667C1D41}" type="presParOf" srcId="{56B1A652-9014-49E9-824B-3FC3D7461B6B}" destId="{C8F5C0AF-7EBE-40BA-9FF0-D67F1D45EF7B}" srcOrd="1" destOrd="0" presId="urn:microsoft.com/office/officeart/2005/8/layout/list1"/>
    <dgm:cxn modelId="{6FBF5870-C13C-4D2D-88A9-0BBB01C345BE}" type="presParOf" srcId="{6F936DBE-67C8-4E07-A46C-2CCD246FC12D}" destId="{3F6DC9AA-365E-4F3C-988B-FA13B21E6BF4}" srcOrd="17" destOrd="0" presId="urn:microsoft.com/office/officeart/2005/8/layout/list1"/>
    <dgm:cxn modelId="{CE87440B-56B0-44BD-A5E0-62A4C4E921BC}" type="presParOf" srcId="{6F936DBE-67C8-4E07-A46C-2CCD246FC12D}" destId="{3DF78364-356D-494A-BCAD-D877D46C0C7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B264E1-8A46-4D99-B230-72B77DD0BD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C4D6D8-D22E-46CE-A123-4554DE51972C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ASEAN</a:t>
          </a:r>
        </a:p>
      </dgm:t>
    </dgm:pt>
    <dgm:pt modelId="{65811E98-EC75-4131-B642-A9FC4083DB61}" type="parTrans" cxnId="{11CD9025-D0D6-4C7B-BA7E-E5A9EDA3FDC6}">
      <dgm:prSet/>
      <dgm:spPr/>
      <dgm:t>
        <a:bodyPr/>
        <a:lstStyle/>
        <a:p>
          <a:endParaRPr lang="en-US"/>
        </a:p>
      </dgm:t>
    </dgm:pt>
    <dgm:pt modelId="{C009A0D1-B715-4D26-9E5E-5FA13B13D129}" type="sibTrans" cxnId="{11CD9025-D0D6-4C7B-BA7E-E5A9EDA3FDC6}">
      <dgm:prSet/>
      <dgm:spPr/>
      <dgm:t>
        <a:bodyPr/>
        <a:lstStyle/>
        <a:p>
          <a:endParaRPr lang="en-US"/>
        </a:p>
      </dgm:t>
    </dgm:pt>
    <dgm:pt modelId="{E4F76E4F-655F-4686-9C54-C0D96647C7D2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</a:rPr>
            <a:t>Japan</a:t>
          </a:r>
        </a:p>
      </dgm:t>
    </dgm:pt>
    <dgm:pt modelId="{23B6BCE0-8C12-43F6-874E-2DD161041A47}" type="parTrans" cxnId="{7EBBEFB9-A42E-4CD2-812A-71559BEABA61}">
      <dgm:prSet/>
      <dgm:spPr/>
      <dgm:t>
        <a:bodyPr/>
        <a:lstStyle/>
        <a:p>
          <a:endParaRPr lang="en-US"/>
        </a:p>
      </dgm:t>
    </dgm:pt>
    <dgm:pt modelId="{A897471F-D414-4487-B996-51B0882BD6B9}" type="sibTrans" cxnId="{7EBBEFB9-A42E-4CD2-812A-71559BEABA61}">
      <dgm:prSet/>
      <dgm:spPr/>
      <dgm:t>
        <a:bodyPr/>
        <a:lstStyle/>
        <a:p>
          <a:endParaRPr lang="en-US"/>
        </a:p>
      </dgm:t>
    </dgm:pt>
    <dgm:pt modelId="{CB6DD2B3-8FA5-46B0-AFF9-FDE238294F0B}" type="pres">
      <dgm:prSet presAssocID="{35B264E1-8A46-4D99-B230-72B77DD0BD02}" presName="linear" presStyleCnt="0">
        <dgm:presLayoutVars>
          <dgm:dir/>
          <dgm:animLvl val="lvl"/>
          <dgm:resizeHandles val="exact"/>
        </dgm:presLayoutVars>
      </dgm:prSet>
      <dgm:spPr/>
    </dgm:pt>
    <dgm:pt modelId="{057FD2E9-A90F-4BD9-BFF9-7FAFF1BF5BCE}" type="pres">
      <dgm:prSet presAssocID="{72C4D6D8-D22E-46CE-A123-4554DE51972C}" presName="parentLin" presStyleCnt="0"/>
      <dgm:spPr/>
    </dgm:pt>
    <dgm:pt modelId="{12ADBB81-2E06-4710-A87F-5800342D37DC}" type="pres">
      <dgm:prSet presAssocID="{72C4D6D8-D22E-46CE-A123-4554DE51972C}" presName="parentLeftMargin" presStyleLbl="node1" presStyleIdx="0" presStyleCnt="2"/>
      <dgm:spPr/>
    </dgm:pt>
    <dgm:pt modelId="{EE1396AC-89B2-4DFE-9BAD-F7217489718A}" type="pres">
      <dgm:prSet presAssocID="{72C4D6D8-D22E-46CE-A123-4554DE5197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16103C-F8B7-4D9A-854F-8097C4D9E52E}" type="pres">
      <dgm:prSet presAssocID="{72C4D6D8-D22E-46CE-A123-4554DE51972C}" presName="negativeSpace" presStyleCnt="0"/>
      <dgm:spPr/>
    </dgm:pt>
    <dgm:pt modelId="{08A4A9EC-5B56-49BE-87C8-C88E85180249}" type="pres">
      <dgm:prSet presAssocID="{72C4D6D8-D22E-46CE-A123-4554DE51972C}" presName="childText" presStyleLbl="conFgAcc1" presStyleIdx="0" presStyleCnt="2">
        <dgm:presLayoutVars>
          <dgm:bulletEnabled val="1"/>
        </dgm:presLayoutVars>
      </dgm:prSet>
      <dgm:spPr/>
    </dgm:pt>
    <dgm:pt modelId="{A6CB0126-8C66-46BF-BA97-BE6225AAA505}" type="pres">
      <dgm:prSet presAssocID="{C009A0D1-B715-4D26-9E5E-5FA13B13D129}" presName="spaceBetweenRectangles" presStyleCnt="0"/>
      <dgm:spPr/>
    </dgm:pt>
    <dgm:pt modelId="{8F654912-93CA-45B7-B0BF-2CFE2D9A118C}" type="pres">
      <dgm:prSet presAssocID="{E4F76E4F-655F-4686-9C54-C0D96647C7D2}" presName="parentLin" presStyleCnt="0"/>
      <dgm:spPr/>
    </dgm:pt>
    <dgm:pt modelId="{BF106151-2F6A-445C-8967-262F00D3AAAC}" type="pres">
      <dgm:prSet presAssocID="{E4F76E4F-655F-4686-9C54-C0D96647C7D2}" presName="parentLeftMargin" presStyleLbl="node1" presStyleIdx="0" presStyleCnt="2"/>
      <dgm:spPr/>
    </dgm:pt>
    <dgm:pt modelId="{46AA106B-72EF-41FF-B0A7-9E533F0F7C91}" type="pres">
      <dgm:prSet presAssocID="{E4F76E4F-655F-4686-9C54-C0D96647C7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1E0CB09-2D66-4206-A972-224BFE8E98B2}" type="pres">
      <dgm:prSet presAssocID="{E4F76E4F-655F-4686-9C54-C0D96647C7D2}" presName="negativeSpace" presStyleCnt="0"/>
      <dgm:spPr/>
    </dgm:pt>
    <dgm:pt modelId="{3A58AED8-981B-4152-8451-37D240DFB16B}" type="pres">
      <dgm:prSet presAssocID="{E4F76E4F-655F-4686-9C54-C0D96647C7D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CD9025-D0D6-4C7B-BA7E-E5A9EDA3FDC6}" srcId="{35B264E1-8A46-4D99-B230-72B77DD0BD02}" destId="{72C4D6D8-D22E-46CE-A123-4554DE51972C}" srcOrd="0" destOrd="0" parTransId="{65811E98-EC75-4131-B642-A9FC4083DB61}" sibTransId="{C009A0D1-B715-4D26-9E5E-5FA13B13D129}"/>
    <dgm:cxn modelId="{5CAFC332-6AB7-4FA6-AFDF-64F5AC6C3D98}" type="presOf" srcId="{E4F76E4F-655F-4686-9C54-C0D96647C7D2}" destId="{BF106151-2F6A-445C-8967-262F00D3AAAC}" srcOrd="0" destOrd="0" presId="urn:microsoft.com/office/officeart/2005/8/layout/list1"/>
    <dgm:cxn modelId="{B4EE1C6E-C7C3-4E0A-936A-C20AE9D93F1E}" type="presOf" srcId="{72C4D6D8-D22E-46CE-A123-4554DE51972C}" destId="{EE1396AC-89B2-4DFE-9BAD-F7217489718A}" srcOrd="1" destOrd="0" presId="urn:microsoft.com/office/officeart/2005/8/layout/list1"/>
    <dgm:cxn modelId="{01EE3C90-7DD2-4337-BAA2-6542374F8957}" type="presOf" srcId="{72C4D6D8-D22E-46CE-A123-4554DE51972C}" destId="{12ADBB81-2E06-4710-A87F-5800342D37DC}" srcOrd="0" destOrd="0" presId="urn:microsoft.com/office/officeart/2005/8/layout/list1"/>
    <dgm:cxn modelId="{EA9BFDB7-8EE9-45F8-97DD-04FF72C2E845}" type="presOf" srcId="{35B264E1-8A46-4D99-B230-72B77DD0BD02}" destId="{CB6DD2B3-8FA5-46B0-AFF9-FDE238294F0B}" srcOrd="0" destOrd="0" presId="urn:microsoft.com/office/officeart/2005/8/layout/list1"/>
    <dgm:cxn modelId="{7EBBEFB9-A42E-4CD2-812A-71559BEABA61}" srcId="{35B264E1-8A46-4D99-B230-72B77DD0BD02}" destId="{E4F76E4F-655F-4686-9C54-C0D96647C7D2}" srcOrd="1" destOrd="0" parTransId="{23B6BCE0-8C12-43F6-874E-2DD161041A47}" sibTransId="{A897471F-D414-4487-B996-51B0882BD6B9}"/>
    <dgm:cxn modelId="{051173C9-830E-491F-A9FA-61EE58E55E3F}" type="presOf" srcId="{E4F76E4F-655F-4686-9C54-C0D96647C7D2}" destId="{46AA106B-72EF-41FF-B0A7-9E533F0F7C91}" srcOrd="1" destOrd="0" presId="urn:microsoft.com/office/officeart/2005/8/layout/list1"/>
    <dgm:cxn modelId="{2032C388-FDF4-415C-8648-BA88270E193C}" type="presParOf" srcId="{CB6DD2B3-8FA5-46B0-AFF9-FDE238294F0B}" destId="{057FD2E9-A90F-4BD9-BFF9-7FAFF1BF5BCE}" srcOrd="0" destOrd="0" presId="urn:microsoft.com/office/officeart/2005/8/layout/list1"/>
    <dgm:cxn modelId="{1D4352FD-CB5D-44B6-9017-F0C00535FE43}" type="presParOf" srcId="{057FD2E9-A90F-4BD9-BFF9-7FAFF1BF5BCE}" destId="{12ADBB81-2E06-4710-A87F-5800342D37DC}" srcOrd="0" destOrd="0" presId="urn:microsoft.com/office/officeart/2005/8/layout/list1"/>
    <dgm:cxn modelId="{B57190AD-6ABC-465F-9057-F38CC2041431}" type="presParOf" srcId="{057FD2E9-A90F-4BD9-BFF9-7FAFF1BF5BCE}" destId="{EE1396AC-89B2-4DFE-9BAD-F7217489718A}" srcOrd="1" destOrd="0" presId="urn:microsoft.com/office/officeart/2005/8/layout/list1"/>
    <dgm:cxn modelId="{7E1DD116-968C-435A-9FC4-F6060CE242CC}" type="presParOf" srcId="{CB6DD2B3-8FA5-46B0-AFF9-FDE238294F0B}" destId="{9716103C-F8B7-4D9A-854F-8097C4D9E52E}" srcOrd="1" destOrd="0" presId="urn:microsoft.com/office/officeart/2005/8/layout/list1"/>
    <dgm:cxn modelId="{482D2B78-72E8-4BDF-8BB0-29071A5C0ACD}" type="presParOf" srcId="{CB6DD2B3-8FA5-46B0-AFF9-FDE238294F0B}" destId="{08A4A9EC-5B56-49BE-87C8-C88E85180249}" srcOrd="2" destOrd="0" presId="urn:microsoft.com/office/officeart/2005/8/layout/list1"/>
    <dgm:cxn modelId="{346F0FE2-E966-4A2D-AA2E-EF11D404712E}" type="presParOf" srcId="{CB6DD2B3-8FA5-46B0-AFF9-FDE238294F0B}" destId="{A6CB0126-8C66-46BF-BA97-BE6225AAA505}" srcOrd="3" destOrd="0" presId="urn:microsoft.com/office/officeart/2005/8/layout/list1"/>
    <dgm:cxn modelId="{00FCFF3A-CD02-430C-A4A9-DEB293F10A3D}" type="presParOf" srcId="{CB6DD2B3-8FA5-46B0-AFF9-FDE238294F0B}" destId="{8F654912-93CA-45B7-B0BF-2CFE2D9A118C}" srcOrd="4" destOrd="0" presId="urn:microsoft.com/office/officeart/2005/8/layout/list1"/>
    <dgm:cxn modelId="{D32B5BCE-5ED5-4E34-BA68-19FDF283774A}" type="presParOf" srcId="{8F654912-93CA-45B7-B0BF-2CFE2D9A118C}" destId="{BF106151-2F6A-445C-8967-262F00D3AAAC}" srcOrd="0" destOrd="0" presId="urn:microsoft.com/office/officeart/2005/8/layout/list1"/>
    <dgm:cxn modelId="{65993097-A185-403D-A3FD-200FC6BC7D70}" type="presParOf" srcId="{8F654912-93CA-45B7-B0BF-2CFE2D9A118C}" destId="{46AA106B-72EF-41FF-B0A7-9E533F0F7C91}" srcOrd="1" destOrd="0" presId="urn:microsoft.com/office/officeart/2005/8/layout/list1"/>
    <dgm:cxn modelId="{10811DB8-FC19-4131-8F5A-CC96638B6E41}" type="presParOf" srcId="{CB6DD2B3-8FA5-46B0-AFF9-FDE238294F0B}" destId="{31E0CB09-2D66-4206-A972-224BFE8E98B2}" srcOrd="5" destOrd="0" presId="urn:microsoft.com/office/officeart/2005/8/layout/list1"/>
    <dgm:cxn modelId="{C254977D-3470-4A62-A750-6EE7B40F0428}" type="presParOf" srcId="{CB6DD2B3-8FA5-46B0-AFF9-FDE238294F0B}" destId="{3A58AED8-981B-4152-8451-37D240DFB1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CD93E1-903E-4239-8446-B936F83FE218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11DC9-4CCE-4CBC-B119-1C7B7286642F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Soft power</a:t>
          </a:r>
        </a:p>
      </dgm:t>
    </dgm:pt>
    <dgm:pt modelId="{4357139A-C63A-4FDF-A2A1-C801F09F4C3A}" type="parTrans" cxnId="{DD1E9C11-AE66-49E6-A495-55AA7342E590}">
      <dgm:prSet/>
      <dgm:spPr/>
      <dgm:t>
        <a:bodyPr/>
        <a:lstStyle/>
        <a:p>
          <a:endParaRPr lang="en-US"/>
        </a:p>
      </dgm:t>
    </dgm:pt>
    <dgm:pt modelId="{192CBF85-551C-48A9-80FE-B4866E3BC42E}" type="sibTrans" cxnId="{DD1E9C11-AE66-49E6-A495-55AA7342E590}">
      <dgm:prSet/>
      <dgm:spPr/>
      <dgm:t>
        <a:bodyPr/>
        <a:lstStyle/>
        <a:p>
          <a:endParaRPr lang="en-US"/>
        </a:p>
      </dgm:t>
    </dgm:pt>
    <dgm:pt modelId="{77550FC5-B6EC-4879-AB82-3501B5B8956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latin typeface="Cambria" panose="02040503050406030204" pitchFamily="18" charset="0"/>
              <a:ea typeface="Cambria" panose="02040503050406030204" pitchFamily="18" charset="0"/>
            </a:rPr>
            <a:t>Hard power</a:t>
          </a:r>
        </a:p>
      </dgm:t>
    </dgm:pt>
    <dgm:pt modelId="{2C94996B-0402-40C8-B10A-845BD4CD10BE}" type="parTrans" cxnId="{BF03DB8F-DD2B-424A-849C-9AE4415FCB14}">
      <dgm:prSet/>
      <dgm:spPr/>
      <dgm:t>
        <a:bodyPr/>
        <a:lstStyle/>
        <a:p>
          <a:endParaRPr lang="en-US"/>
        </a:p>
      </dgm:t>
    </dgm:pt>
    <dgm:pt modelId="{E01FE271-A5FB-4CDC-9A8C-B9ABE01CAFB8}" type="sibTrans" cxnId="{BF03DB8F-DD2B-424A-849C-9AE4415FCB14}">
      <dgm:prSet/>
      <dgm:spPr/>
      <dgm:t>
        <a:bodyPr/>
        <a:lstStyle/>
        <a:p>
          <a:endParaRPr lang="en-US"/>
        </a:p>
      </dgm:t>
    </dgm:pt>
    <dgm:pt modelId="{CC53544E-917B-464A-A45D-4847D7865A4E}" type="pres">
      <dgm:prSet presAssocID="{23CD93E1-903E-4239-8446-B936F83FE218}" presName="cycle" presStyleCnt="0">
        <dgm:presLayoutVars>
          <dgm:dir/>
          <dgm:resizeHandles val="exact"/>
        </dgm:presLayoutVars>
      </dgm:prSet>
      <dgm:spPr/>
    </dgm:pt>
    <dgm:pt modelId="{C3577F8C-F529-4CE7-92C9-C3DABCE22281}" type="pres">
      <dgm:prSet presAssocID="{9DF11DC9-4CCE-4CBC-B119-1C7B7286642F}" presName="arrow" presStyleLbl="node1" presStyleIdx="0" presStyleCnt="2">
        <dgm:presLayoutVars>
          <dgm:bulletEnabled val="1"/>
        </dgm:presLayoutVars>
      </dgm:prSet>
      <dgm:spPr/>
    </dgm:pt>
    <dgm:pt modelId="{2B562A5F-130D-42F0-A9DA-3163DD302129}" type="pres">
      <dgm:prSet presAssocID="{77550FC5-B6EC-4879-AB82-3501B5B89567}" presName="arrow" presStyleLbl="node1" presStyleIdx="1" presStyleCnt="2">
        <dgm:presLayoutVars>
          <dgm:bulletEnabled val="1"/>
        </dgm:presLayoutVars>
      </dgm:prSet>
      <dgm:spPr/>
    </dgm:pt>
  </dgm:ptLst>
  <dgm:cxnLst>
    <dgm:cxn modelId="{DD1E9C11-AE66-49E6-A495-55AA7342E590}" srcId="{23CD93E1-903E-4239-8446-B936F83FE218}" destId="{9DF11DC9-4CCE-4CBC-B119-1C7B7286642F}" srcOrd="0" destOrd="0" parTransId="{4357139A-C63A-4FDF-A2A1-C801F09F4C3A}" sibTransId="{192CBF85-551C-48A9-80FE-B4866E3BC42E}"/>
    <dgm:cxn modelId="{028C111C-99AD-4394-A6A7-086A8680EEA6}" type="presOf" srcId="{9DF11DC9-4CCE-4CBC-B119-1C7B7286642F}" destId="{C3577F8C-F529-4CE7-92C9-C3DABCE22281}" srcOrd="0" destOrd="0" presId="urn:microsoft.com/office/officeart/2005/8/layout/arrow1"/>
    <dgm:cxn modelId="{8D09C53E-DD61-4FD3-86C0-84740ECD9E9F}" type="presOf" srcId="{23CD93E1-903E-4239-8446-B936F83FE218}" destId="{CC53544E-917B-464A-A45D-4847D7865A4E}" srcOrd="0" destOrd="0" presId="urn:microsoft.com/office/officeart/2005/8/layout/arrow1"/>
    <dgm:cxn modelId="{FFC38844-4014-4C02-AC39-0A4E16251164}" type="presOf" srcId="{77550FC5-B6EC-4879-AB82-3501B5B89567}" destId="{2B562A5F-130D-42F0-A9DA-3163DD302129}" srcOrd="0" destOrd="0" presId="urn:microsoft.com/office/officeart/2005/8/layout/arrow1"/>
    <dgm:cxn modelId="{BF03DB8F-DD2B-424A-849C-9AE4415FCB14}" srcId="{23CD93E1-903E-4239-8446-B936F83FE218}" destId="{77550FC5-B6EC-4879-AB82-3501B5B89567}" srcOrd="1" destOrd="0" parTransId="{2C94996B-0402-40C8-B10A-845BD4CD10BE}" sibTransId="{E01FE271-A5FB-4CDC-9A8C-B9ABE01CAFB8}"/>
    <dgm:cxn modelId="{ADFD68D7-EEAC-4C0A-91E0-F2984920B9FC}" type="presParOf" srcId="{CC53544E-917B-464A-A45D-4847D7865A4E}" destId="{C3577F8C-F529-4CE7-92C9-C3DABCE22281}" srcOrd="0" destOrd="0" presId="urn:microsoft.com/office/officeart/2005/8/layout/arrow1"/>
    <dgm:cxn modelId="{0C4AA3F8-A34B-493D-BA2D-36E8E4807D95}" type="presParOf" srcId="{CC53544E-917B-464A-A45D-4847D7865A4E}" destId="{2B562A5F-130D-42F0-A9DA-3163DD302129}" srcOrd="1" destOrd="0" presId="urn:microsoft.com/office/officeart/2005/8/layout/arrow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BD2FA-FEF8-485F-991D-6D5DBB5C3EB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C75D1-7744-4CBE-BBFB-1D10C14346F3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mbria" panose="02040503050406030204" pitchFamily="18" charset="0"/>
              <a:ea typeface="Cambria" panose="02040503050406030204" pitchFamily="18" charset="0"/>
            </a:rPr>
            <a:t>Address US trade deficit</a:t>
          </a:r>
        </a:p>
      </dsp:txBody>
      <dsp:txXfrm>
        <a:off x="434398" y="285347"/>
        <a:ext cx="7617019" cy="570477"/>
      </dsp:txXfrm>
    </dsp:sp>
    <dsp:sp modelId="{007BF9EE-685B-48FC-9A8B-37AE04E6C144}">
      <dsp:nvSpPr>
        <dsp:cNvPr id="0" name=""/>
        <dsp:cNvSpPr/>
      </dsp:nvSpPr>
      <dsp:spPr>
        <a:xfrm>
          <a:off x="59922" y="223856"/>
          <a:ext cx="713096" cy="71309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AF7D4-E9D7-4F01-B292-488B31293DD8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mbria" panose="02040503050406030204" pitchFamily="18" charset="0"/>
              <a:ea typeface="Cambria" panose="02040503050406030204" pitchFamily="18" charset="0"/>
            </a:rPr>
            <a:t>Negotiating tool</a:t>
          </a:r>
        </a:p>
      </dsp:txBody>
      <dsp:txXfrm>
        <a:off x="903654" y="1140954"/>
        <a:ext cx="7147763" cy="570477"/>
      </dsp:txXfrm>
    </dsp:sp>
    <dsp:sp modelId="{185699F6-A11A-43E4-8A53-FA4BE1D553C6}">
      <dsp:nvSpPr>
        <dsp:cNvPr id="0" name=""/>
        <dsp:cNvSpPr/>
      </dsp:nvSpPr>
      <dsp:spPr>
        <a:xfrm>
          <a:off x="547106" y="1105970"/>
          <a:ext cx="713096" cy="7130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4B496-69AE-4C51-8D54-B00272F8AF4E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mbria" panose="02040503050406030204" pitchFamily="18" charset="0"/>
              <a:ea typeface="Cambria" panose="02040503050406030204" pitchFamily="18" charset="0"/>
            </a:rPr>
            <a:t>Protect US businesses</a:t>
          </a:r>
        </a:p>
      </dsp:txBody>
      <dsp:txXfrm>
        <a:off x="1118233" y="1996562"/>
        <a:ext cx="6933183" cy="570477"/>
      </dsp:txXfrm>
    </dsp:sp>
    <dsp:sp modelId="{47082525-9DC6-49CD-98A1-368D72AAB0A2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A6EB0-FECE-4D92-91CF-65A77856F627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mbria" panose="02040503050406030204" pitchFamily="18" charset="0"/>
              <a:ea typeface="Cambria" panose="02040503050406030204" pitchFamily="18" charset="0"/>
            </a:rPr>
            <a:t>Reshore jobs</a:t>
          </a:r>
        </a:p>
      </dsp:txBody>
      <dsp:txXfrm>
        <a:off x="1118233" y="2851627"/>
        <a:ext cx="6933183" cy="570477"/>
      </dsp:txXfrm>
    </dsp:sp>
    <dsp:sp modelId="{783EB8A2-0431-4D50-AAE9-B01B4BC5B6B1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tx2">
            <a:lumMod val="50000"/>
            <a:lumOff val="5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48180-FE12-410F-B54C-96DC78A7E367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mbria" panose="02040503050406030204" pitchFamily="18" charset="0"/>
              <a:ea typeface="Cambria" panose="02040503050406030204" pitchFamily="18" charset="0"/>
            </a:rPr>
            <a:t>Raise revenue</a:t>
          </a:r>
        </a:p>
      </dsp:txBody>
      <dsp:txXfrm>
        <a:off x="903654" y="3707235"/>
        <a:ext cx="7147763" cy="570477"/>
      </dsp:txXfrm>
    </dsp:sp>
    <dsp:sp modelId="{D42290CD-C991-49D2-B8D4-7FB1A577F451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F0E64-F949-47F9-8494-DD0AA5D38127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mbria" panose="02040503050406030204" pitchFamily="18" charset="0"/>
              <a:ea typeface="Cambria" panose="02040503050406030204" pitchFamily="18" charset="0"/>
            </a:rPr>
            <a:t>Safeguard national security and supply chains</a:t>
          </a:r>
        </a:p>
      </dsp:txBody>
      <dsp:txXfrm>
        <a:off x="434398" y="4562842"/>
        <a:ext cx="7617019" cy="570477"/>
      </dsp:txXfrm>
    </dsp:sp>
    <dsp:sp modelId="{FC1EC489-B9A5-4CC5-B2C6-686FD887C2A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tx2">
            <a:lumMod val="90000"/>
            <a:lumOff val="1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00787-267E-4D5E-97A0-C688EA291BFE}">
      <dsp:nvSpPr>
        <dsp:cNvPr id="0" name=""/>
        <dsp:cNvSpPr/>
      </dsp:nvSpPr>
      <dsp:spPr>
        <a:xfrm>
          <a:off x="3334742" y="262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mbria" panose="02040503050406030204" pitchFamily="18" charset="0"/>
              <a:ea typeface="Cambria" panose="02040503050406030204" pitchFamily="18" charset="0"/>
            </a:rPr>
            <a:t>New 232 tariffs</a:t>
          </a:r>
        </a:p>
      </dsp:txBody>
      <dsp:txXfrm>
        <a:off x="3381021" y="48899"/>
        <a:ext cx="1365957" cy="855477"/>
      </dsp:txXfrm>
    </dsp:sp>
    <dsp:sp modelId="{456EC272-D1AF-43DA-9210-7225A9BF999E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971264" y="125696"/>
              </a:moveTo>
              <a:arcTo wR="2232695" hR="2232695" stAng="17359031" swAng="150041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D3FB6-41DB-4DEE-A051-2AF7F643A86D}">
      <dsp:nvSpPr>
        <dsp:cNvPr id="0" name=""/>
        <dsp:cNvSpPr/>
      </dsp:nvSpPr>
      <dsp:spPr>
        <a:xfrm>
          <a:off x="5268312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mbria" panose="02040503050406030204" pitchFamily="18" charset="0"/>
              <a:ea typeface="Cambria" panose="02040503050406030204" pitchFamily="18" charset="0"/>
            </a:rPr>
            <a:t>Tightened domestic content requirements</a:t>
          </a:r>
        </a:p>
      </dsp:txBody>
      <dsp:txXfrm>
        <a:off x="5314591" y="1165247"/>
        <a:ext cx="1365957" cy="855477"/>
      </dsp:txXfrm>
    </dsp:sp>
    <dsp:sp modelId="{FE159B89-C570-4DDB-A70B-DE90460CE618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74658" y="1602679"/>
              </a:moveTo>
              <a:arcTo wR="2232695" hR="2232695" stAng="20616588" swAng="196682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CDA8C-CCE9-4E23-8F26-D29226653359}">
      <dsp:nvSpPr>
        <dsp:cNvPr id="0" name=""/>
        <dsp:cNvSpPr/>
      </dsp:nvSpPr>
      <dsp:spPr>
        <a:xfrm>
          <a:off x="5268312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mbria" panose="02040503050406030204" pitchFamily="18" charset="0"/>
              <a:ea typeface="Cambria" panose="02040503050406030204" pitchFamily="18" charset="0"/>
            </a:rPr>
            <a:t>Tightened ROOs and customs requirements</a:t>
          </a:r>
        </a:p>
      </dsp:txBody>
      <dsp:txXfrm>
        <a:off x="5314591" y="3397942"/>
        <a:ext cx="1365957" cy="855477"/>
      </dsp:txXfrm>
    </dsp:sp>
    <dsp:sp modelId="{2CE72592-46A5-45BC-8710-F97F9AF7645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21410-D346-4030-B7DC-C3035961141E}">
      <dsp:nvSpPr>
        <dsp:cNvPr id="0" name=""/>
        <dsp:cNvSpPr/>
      </dsp:nvSpPr>
      <dsp:spPr>
        <a:xfrm>
          <a:off x="3334742" y="446801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mbria" panose="02040503050406030204" pitchFamily="18" charset="0"/>
              <a:ea typeface="Cambria" panose="02040503050406030204" pitchFamily="18" charset="0"/>
            </a:rPr>
            <a:t>Complex exceptions, responding to domestic interests</a:t>
          </a:r>
        </a:p>
      </dsp:txBody>
      <dsp:txXfrm>
        <a:off x="3381021" y="4514289"/>
        <a:ext cx="1365957" cy="855477"/>
      </dsp:txXfrm>
    </dsp:sp>
    <dsp:sp modelId="{3EEF0F63-88B5-4C0E-96A5-B5AF04C338DD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4125" y="4339693"/>
              </a:moveTo>
              <a:arcTo wR="2232695" hR="2232695" stAng="6559031" swAng="150041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1705D-84EB-477B-9361-23533F6C8D84}">
      <dsp:nvSpPr>
        <dsp:cNvPr id="0" name=""/>
        <dsp:cNvSpPr/>
      </dsp:nvSpPr>
      <dsp:spPr>
        <a:xfrm>
          <a:off x="1401171" y="3351663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mbria" panose="02040503050406030204" pitchFamily="18" charset="0"/>
              <a:ea typeface="Cambria" panose="02040503050406030204" pitchFamily="18" charset="0"/>
            </a:rPr>
            <a:t>Other countries replicate US policies</a:t>
          </a:r>
        </a:p>
      </dsp:txBody>
      <dsp:txXfrm>
        <a:off x="1447450" y="3397942"/>
        <a:ext cx="1365957" cy="855477"/>
      </dsp:txXfrm>
    </dsp:sp>
    <dsp:sp modelId="{522687C9-8586-4687-B78C-2F4D0E400BF1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90731" y="2862710"/>
              </a:moveTo>
              <a:arcTo wR="2232695" hR="2232695" stAng="9816588" swAng="196682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123A7-2B4F-4B0D-A909-DE4432A9A4CC}">
      <dsp:nvSpPr>
        <dsp:cNvPr id="0" name=""/>
        <dsp:cNvSpPr/>
      </dsp:nvSpPr>
      <dsp:spPr>
        <a:xfrm>
          <a:off x="1401171" y="111896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mbria" panose="02040503050406030204" pitchFamily="18" charset="0"/>
              <a:ea typeface="Cambria" panose="02040503050406030204" pitchFamily="18" charset="0"/>
            </a:rPr>
            <a:t>New tariffs for political reasons</a:t>
          </a:r>
        </a:p>
      </dsp:txBody>
      <dsp:txXfrm>
        <a:off x="1447450" y="1165247"/>
        <a:ext cx="1365957" cy="855477"/>
      </dsp:txXfrm>
    </dsp:sp>
    <dsp:sp modelId="{795D3B2C-AADE-46E0-9CE0-10FD4B14B911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2677" y="635425"/>
              </a:moveTo>
              <a:arcTo wR="2232695" hR="2232695" stAng="13540559" swAng="150041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977E8-ABD6-4C20-9A29-956179705A84}">
      <dsp:nvSpPr>
        <dsp:cNvPr id="0" name=""/>
        <dsp:cNvSpPr/>
      </dsp:nvSpPr>
      <dsp:spPr>
        <a:xfrm>
          <a:off x="94361" y="82831"/>
          <a:ext cx="830753" cy="830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8AA2F-16AA-4845-91AC-D727615CD581}">
      <dsp:nvSpPr>
        <dsp:cNvPr id="0" name=""/>
        <dsp:cNvSpPr/>
      </dsp:nvSpPr>
      <dsp:spPr>
        <a:xfrm>
          <a:off x="268820" y="257289"/>
          <a:ext cx="481837" cy="4818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5EAEB-CE37-430F-82C1-BAFF9614B130}">
      <dsp:nvSpPr>
        <dsp:cNvPr id="0" name=""/>
        <dsp:cNvSpPr/>
      </dsp:nvSpPr>
      <dsp:spPr>
        <a:xfrm>
          <a:off x="1103134" y="82831"/>
          <a:ext cx="1958205" cy="830753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Promote exports/trade missions</a:t>
          </a:r>
        </a:p>
      </dsp:txBody>
      <dsp:txXfrm>
        <a:off x="1103134" y="82831"/>
        <a:ext cx="1958205" cy="830753"/>
      </dsp:txXfrm>
    </dsp:sp>
    <dsp:sp modelId="{55218A16-71D9-4052-A4EC-334AD00B792F}">
      <dsp:nvSpPr>
        <dsp:cNvPr id="0" name=""/>
        <dsp:cNvSpPr/>
      </dsp:nvSpPr>
      <dsp:spPr>
        <a:xfrm>
          <a:off x="3402542" y="82831"/>
          <a:ext cx="830753" cy="830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FC4E0-B153-4C17-B5AD-F890926BF864}">
      <dsp:nvSpPr>
        <dsp:cNvPr id="0" name=""/>
        <dsp:cNvSpPr/>
      </dsp:nvSpPr>
      <dsp:spPr>
        <a:xfrm>
          <a:off x="3577000" y="257289"/>
          <a:ext cx="481837" cy="48183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8000" r="-3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37580-0D0F-4212-B760-7925558947C7}">
      <dsp:nvSpPr>
        <dsp:cNvPr id="0" name=""/>
        <dsp:cNvSpPr/>
      </dsp:nvSpPr>
      <dsp:spPr>
        <a:xfrm>
          <a:off x="4411314" y="82831"/>
          <a:ext cx="1958205" cy="830753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Attract foreign investment</a:t>
          </a:r>
        </a:p>
      </dsp:txBody>
      <dsp:txXfrm>
        <a:off x="4411314" y="82831"/>
        <a:ext cx="1958205" cy="830753"/>
      </dsp:txXfrm>
    </dsp:sp>
    <dsp:sp modelId="{330677EE-D4CF-4E22-8246-69431222BA5B}">
      <dsp:nvSpPr>
        <dsp:cNvPr id="0" name=""/>
        <dsp:cNvSpPr/>
      </dsp:nvSpPr>
      <dsp:spPr>
        <a:xfrm>
          <a:off x="94361" y="1598201"/>
          <a:ext cx="830753" cy="830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5A7C-3BE7-4AB4-B18D-5BDF9DF2D934}">
      <dsp:nvSpPr>
        <dsp:cNvPr id="0" name=""/>
        <dsp:cNvSpPr/>
      </dsp:nvSpPr>
      <dsp:spPr>
        <a:xfrm>
          <a:off x="268820" y="1772659"/>
          <a:ext cx="481837" cy="48183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0212A-E9F2-441B-9DA4-739195C0CAB5}">
      <dsp:nvSpPr>
        <dsp:cNvPr id="0" name=""/>
        <dsp:cNvSpPr/>
      </dsp:nvSpPr>
      <dsp:spPr>
        <a:xfrm>
          <a:off x="1103134" y="1598201"/>
          <a:ext cx="1958205" cy="83075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Support vulnerable businesses</a:t>
          </a:r>
        </a:p>
      </dsp:txBody>
      <dsp:txXfrm>
        <a:off x="1103134" y="1598201"/>
        <a:ext cx="1958205" cy="830753"/>
      </dsp:txXfrm>
    </dsp:sp>
    <dsp:sp modelId="{3907070D-765D-4A84-BE2E-C8949C57F64E}">
      <dsp:nvSpPr>
        <dsp:cNvPr id="0" name=""/>
        <dsp:cNvSpPr/>
      </dsp:nvSpPr>
      <dsp:spPr>
        <a:xfrm>
          <a:off x="3402542" y="1598201"/>
          <a:ext cx="830753" cy="830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2E797-A37E-489B-A129-B441270DCC61}">
      <dsp:nvSpPr>
        <dsp:cNvPr id="0" name=""/>
        <dsp:cNvSpPr/>
      </dsp:nvSpPr>
      <dsp:spPr>
        <a:xfrm>
          <a:off x="3577000" y="1772659"/>
          <a:ext cx="481837" cy="4818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83E50-FC58-4B1E-A3D2-BDB472DD9B4A}">
      <dsp:nvSpPr>
        <dsp:cNvPr id="0" name=""/>
        <dsp:cNvSpPr/>
      </dsp:nvSpPr>
      <dsp:spPr>
        <a:xfrm>
          <a:off x="4411314" y="1598201"/>
          <a:ext cx="1958205" cy="83075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Communicate concerns</a:t>
          </a:r>
        </a:p>
      </dsp:txBody>
      <dsp:txXfrm>
        <a:off x="4411314" y="1598201"/>
        <a:ext cx="1958205" cy="830753"/>
      </dsp:txXfrm>
    </dsp:sp>
    <dsp:sp modelId="{03101994-9713-45F6-8CCF-0E186596DF13}">
      <dsp:nvSpPr>
        <dsp:cNvPr id="0" name=""/>
        <dsp:cNvSpPr/>
      </dsp:nvSpPr>
      <dsp:spPr>
        <a:xfrm>
          <a:off x="94361" y="3113572"/>
          <a:ext cx="830753" cy="830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8ACF0-7436-4983-9BAF-5653827450FE}">
      <dsp:nvSpPr>
        <dsp:cNvPr id="0" name=""/>
        <dsp:cNvSpPr/>
      </dsp:nvSpPr>
      <dsp:spPr>
        <a:xfrm>
          <a:off x="268820" y="3288030"/>
          <a:ext cx="481837" cy="4818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E1E15-3BF6-4480-A636-10D0DF4DD21F}">
      <dsp:nvSpPr>
        <dsp:cNvPr id="0" name=""/>
        <dsp:cNvSpPr/>
      </dsp:nvSpPr>
      <dsp:spPr>
        <a:xfrm>
          <a:off x="1103134" y="3113572"/>
          <a:ext cx="1958205" cy="830753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Press for federal relief</a:t>
          </a:r>
        </a:p>
      </dsp:txBody>
      <dsp:txXfrm>
        <a:off x="1103134" y="3113572"/>
        <a:ext cx="1958205" cy="830753"/>
      </dsp:txXfrm>
    </dsp:sp>
    <dsp:sp modelId="{7CC93EF5-DFCD-48E4-9DC3-1C2C36CA8980}">
      <dsp:nvSpPr>
        <dsp:cNvPr id="0" name=""/>
        <dsp:cNvSpPr/>
      </dsp:nvSpPr>
      <dsp:spPr>
        <a:xfrm>
          <a:off x="3402542" y="3113572"/>
          <a:ext cx="830753" cy="8307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DDD6F-7DEB-4B15-8BB7-657F52552DDE}">
      <dsp:nvSpPr>
        <dsp:cNvPr id="0" name=""/>
        <dsp:cNvSpPr/>
      </dsp:nvSpPr>
      <dsp:spPr>
        <a:xfrm>
          <a:off x="3577000" y="3288030"/>
          <a:ext cx="481837" cy="481837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 l="-24000" r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6ED4E-4E6E-4D41-84C6-7D4B13D7B40F}">
      <dsp:nvSpPr>
        <dsp:cNvPr id="0" name=""/>
        <dsp:cNvSpPr/>
      </dsp:nvSpPr>
      <dsp:spPr>
        <a:xfrm>
          <a:off x="4411314" y="3113572"/>
          <a:ext cx="1958205" cy="830753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Lobby for exemptions</a:t>
          </a:r>
        </a:p>
      </dsp:txBody>
      <dsp:txXfrm>
        <a:off x="4411314" y="3113572"/>
        <a:ext cx="1958205" cy="8307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C4FA-26B2-4D53-AA9D-EF305ED2E4D7}">
      <dsp:nvSpPr>
        <dsp:cNvPr id="0" name=""/>
        <dsp:cNvSpPr/>
      </dsp:nvSpPr>
      <dsp:spPr>
        <a:xfrm>
          <a:off x="0" y="112727"/>
          <a:ext cx="3380409" cy="210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Openness to investment</a:t>
          </a:r>
        </a:p>
      </dsp:txBody>
      <dsp:txXfrm>
        <a:off x="10281" y="123008"/>
        <a:ext cx="3359847" cy="190038"/>
      </dsp:txXfrm>
    </dsp:sp>
    <dsp:sp modelId="{2042BB66-CCD4-421D-81F0-4347F384A6CB}">
      <dsp:nvSpPr>
        <dsp:cNvPr id="0" name=""/>
        <dsp:cNvSpPr/>
      </dsp:nvSpPr>
      <dsp:spPr>
        <a:xfrm>
          <a:off x="0" y="349247"/>
          <a:ext cx="3380409" cy="210600"/>
        </a:xfrm>
        <a:prstGeom prst="roundRect">
          <a:avLst/>
        </a:prstGeom>
        <a:gradFill rotWithShape="0">
          <a:gsLst>
            <a:gs pos="0">
              <a:schemeClr val="accent2">
                <a:hueOff val="-301383"/>
                <a:satOff val="-184"/>
                <a:lumOff val="719"/>
                <a:alphaOff val="0"/>
                <a:tint val="96000"/>
                <a:lumMod val="100000"/>
              </a:schemeClr>
            </a:gs>
            <a:gs pos="78000">
              <a:schemeClr val="accent2">
                <a:hueOff val="-301383"/>
                <a:satOff val="-184"/>
                <a:lumOff val="71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Legal and regulatory systems</a:t>
          </a:r>
        </a:p>
      </dsp:txBody>
      <dsp:txXfrm>
        <a:off x="10281" y="359528"/>
        <a:ext cx="3359847" cy="190038"/>
      </dsp:txXfrm>
    </dsp:sp>
    <dsp:sp modelId="{15332D68-FEFC-4EE3-9AB9-00050CA99EA6}">
      <dsp:nvSpPr>
        <dsp:cNvPr id="0" name=""/>
        <dsp:cNvSpPr/>
      </dsp:nvSpPr>
      <dsp:spPr>
        <a:xfrm>
          <a:off x="0" y="585767"/>
          <a:ext cx="3380409" cy="210600"/>
        </a:xfrm>
        <a:prstGeom prst="roundRect">
          <a:avLst/>
        </a:prstGeom>
        <a:gradFill rotWithShape="0">
          <a:gsLst>
            <a:gs pos="0">
              <a:schemeClr val="accent2">
                <a:hueOff val="-602767"/>
                <a:satOff val="-368"/>
                <a:lumOff val="1438"/>
                <a:alphaOff val="0"/>
                <a:tint val="96000"/>
                <a:lumMod val="100000"/>
              </a:schemeClr>
            </a:gs>
            <a:gs pos="78000">
              <a:schemeClr val="accent2">
                <a:hueOff val="-602767"/>
                <a:satOff val="-368"/>
                <a:lumOff val="143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Real and IPR protection</a:t>
          </a:r>
        </a:p>
      </dsp:txBody>
      <dsp:txXfrm>
        <a:off x="10281" y="596048"/>
        <a:ext cx="3359847" cy="190038"/>
      </dsp:txXfrm>
    </dsp:sp>
    <dsp:sp modelId="{31179383-C978-4C21-8769-E2D1A2040BC2}">
      <dsp:nvSpPr>
        <dsp:cNvPr id="0" name=""/>
        <dsp:cNvSpPr/>
      </dsp:nvSpPr>
      <dsp:spPr>
        <a:xfrm>
          <a:off x="0" y="822287"/>
          <a:ext cx="3380409" cy="2106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Transparency </a:t>
          </a:r>
        </a:p>
      </dsp:txBody>
      <dsp:txXfrm>
        <a:off x="10281" y="832568"/>
        <a:ext cx="3359847" cy="190038"/>
      </dsp:txXfrm>
    </dsp:sp>
    <dsp:sp modelId="{ACA16327-5D38-475F-9A33-D8E48204334A}">
      <dsp:nvSpPr>
        <dsp:cNvPr id="0" name=""/>
        <dsp:cNvSpPr/>
      </dsp:nvSpPr>
      <dsp:spPr>
        <a:xfrm>
          <a:off x="0" y="1058807"/>
          <a:ext cx="3380409" cy="2106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Financial sector</a:t>
          </a:r>
        </a:p>
      </dsp:txBody>
      <dsp:txXfrm>
        <a:off x="10281" y="1069088"/>
        <a:ext cx="3359847" cy="190038"/>
      </dsp:txXfrm>
    </dsp:sp>
    <dsp:sp modelId="{5CEE13E1-A21E-4CD5-AB15-79C6AF1D8C56}">
      <dsp:nvSpPr>
        <dsp:cNvPr id="0" name=""/>
        <dsp:cNvSpPr/>
      </dsp:nvSpPr>
      <dsp:spPr>
        <a:xfrm>
          <a:off x="0" y="1295327"/>
          <a:ext cx="3380409" cy="2106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SOEs</a:t>
          </a:r>
        </a:p>
      </dsp:txBody>
      <dsp:txXfrm>
        <a:off x="10281" y="1305608"/>
        <a:ext cx="3359847" cy="190038"/>
      </dsp:txXfrm>
    </dsp:sp>
    <dsp:sp modelId="{83EA174B-CCC7-4567-A43A-F56CC59C0980}">
      <dsp:nvSpPr>
        <dsp:cNvPr id="0" name=""/>
        <dsp:cNvSpPr/>
      </dsp:nvSpPr>
      <dsp:spPr>
        <a:xfrm>
          <a:off x="0" y="1531847"/>
          <a:ext cx="3380409" cy="2106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Responsible business conduct</a:t>
          </a:r>
        </a:p>
      </dsp:txBody>
      <dsp:txXfrm>
        <a:off x="10281" y="1542128"/>
        <a:ext cx="3359847" cy="190038"/>
      </dsp:txXfrm>
    </dsp:sp>
    <dsp:sp modelId="{3F9C09BC-F43A-4CF5-8486-F60E3F7A6F41}">
      <dsp:nvSpPr>
        <dsp:cNvPr id="0" name=""/>
        <dsp:cNvSpPr/>
      </dsp:nvSpPr>
      <dsp:spPr>
        <a:xfrm>
          <a:off x="0" y="1768367"/>
          <a:ext cx="3380409" cy="2106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Climate issues</a:t>
          </a:r>
        </a:p>
      </dsp:txBody>
      <dsp:txXfrm>
        <a:off x="10281" y="1778648"/>
        <a:ext cx="3359847" cy="190038"/>
      </dsp:txXfrm>
    </dsp:sp>
    <dsp:sp modelId="{B383ABE5-5DBA-42CD-B357-3085E64198DB}">
      <dsp:nvSpPr>
        <dsp:cNvPr id="0" name=""/>
        <dsp:cNvSpPr/>
      </dsp:nvSpPr>
      <dsp:spPr>
        <a:xfrm>
          <a:off x="0" y="2004887"/>
          <a:ext cx="3380409" cy="2106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Corruption</a:t>
          </a:r>
        </a:p>
      </dsp:txBody>
      <dsp:txXfrm>
        <a:off x="10281" y="2015168"/>
        <a:ext cx="3359847" cy="190038"/>
      </dsp:txXfrm>
    </dsp:sp>
    <dsp:sp modelId="{1F9FA1CB-616B-4627-9D3F-35DF484CFAB6}">
      <dsp:nvSpPr>
        <dsp:cNvPr id="0" name=""/>
        <dsp:cNvSpPr/>
      </dsp:nvSpPr>
      <dsp:spPr>
        <a:xfrm>
          <a:off x="0" y="2241407"/>
          <a:ext cx="3380409" cy="2106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latin typeface="Cambria" panose="02040503050406030204" pitchFamily="18" charset="0"/>
              <a:ea typeface="Cambria" panose="02040503050406030204" pitchFamily="18" charset="0"/>
            </a:rPr>
            <a:t>Labor policies</a:t>
          </a:r>
        </a:p>
      </dsp:txBody>
      <dsp:txXfrm>
        <a:off x="10281" y="2251688"/>
        <a:ext cx="3359847" cy="190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97A38-AFEB-480D-B188-F01265ED186E}">
      <dsp:nvSpPr>
        <dsp:cNvPr id="0" name=""/>
        <dsp:cNvSpPr/>
      </dsp:nvSpPr>
      <dsp:spPr>
        <a:xfrm>
          <a:off x="737875" y="0"/>
          <a:ext cx="8362593" cy="3924390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4BE8B-7E2A-4561-B498-4FA76194C026}">
      <dsp:nvSpPr>
        <dsp:cNvPr id="0" name=""/>
        <dsp:cNvSpPr/>
      </dsp:nvSpPr>
      <dsp:spPr>
        <a:xfrm>
          <a:off x="0" y="1185566"/>
          <a:ext cx="2372681" cy="1616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mbria" panose="02040503050406030204" pitchFamily="18" charset="0"/>
              <a:ea typeface="Cambria" panose="02040503050406030204" pitchFamily="18" charset="0"/>
            </a:rPr>
            <a:t>Congressional role</a:t>
          </a:r>
          <a:endParaRPr lang="en-US" sz="20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8903" y="1264469"/>
        <a:ext cx="2214875" cy="1458524"/>
      </dsp:txXfrm>
    </dsp:sp>
    <dsp:sp modelId="{7D75C754-587B-4F54-A7EB-48E10FC1903D}">
      <dsp:nvSpPr>
        <dsp:cNvPr id="0" name=""/>
        <dsp:cNvSpPr/>
      </dsp:nvSpPr>
      <dsp:spPr>
        <a:xfrm>
          <a:off x="2650019" y="1210799"/>
          <a:ext cx="2485396" cy="1522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mbria" panose="02040503050406030204" pitchFamily="18" charset="0"/>
              <a:ea typeface="Cambria" panose="02040503050406030204" pitchFamily="18" charset="0"/>
            </a:rPr>
            <a:t>Process requirements</a:t>
          </a:r>
        </a:p>
      </dsp:txBody>
      <dsp:txXfrm>
        <a:off x="2724342" y="1285122"/>
        <a:ext cx="2336750" cy="1373860"/>
      </dsp:txXfrm>
    </dsp:sp>
    <dsp:sp modelId="{33992267-9E11-485C-AAF3-B6ECB2A02FE2}">
      <dsp:nvSpPr>
        <dsp:cNvPr id="0" name=""/>
        <dsp:cNvSpPr/>
      </dsp:nvSpPr>
      <dsp:spPr>
        <a:xfrm>
          <a:off x="5461955" y="1177316"/>
          <a:ext cx="1810101" cy="1569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mbria" panose="02040503050406030204" pitchFamily="18" charset="0"/>
              <a:ea typeface="Cambria" panose="02040503050406030204" pitchFamily="18" charset="0"/>
            </a:rPr>
            <a:t>Eliminate all tariffs and adopt common rules</a:t>
          </a:r>
        </a:p>
      </dsp:txBody>
      <dsp:txXfrm>
        <a:off x="5538584" y="1253945"/>
        <a:ext cx="1656843" cy="1416498"/>
      </dsp:txXfrm>
    </dsp:sp>
    <dsp:sp modelId="{940F2CF4-0AB6-4EF1-889B-B0B5EAB3441C}">
      <dsp:nvSpPr>
        <dsp:cNvPr id="0" name=""/>
        <dsp:cNvSpPr/>
      </dsp:nvSpPr>
      <dsp:spPr>
        <a:xfrm>
          <a:off x="7573741" y="1121912"/>
          <a:ext cx="2264093" cy="1680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ambria" panose="02040503050406030204" pitchFamily="18" charset="0"/>
              <a:ea typeface="Cambria" panose="02040503050406030204" pitchFamily="18" charset="0"/>
            </a:rPr>
            <a:t>Certainty and predictability</a:t>
          </a:r>
        </a:p>
      </dsp:txBody>
      <dsp:txXfrm>
        <a:off x="7655779" y="1203950"/>
        <a:ext cx="2100017" cy="1516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0608A-854C-49CE-9B8A-63F391239BC5}">
      <dsp:nvSpPr>
        <dsp:cNvPr id="0" name=""/>
        <dsp:cNvSpPr/>
      </dsp:nvSpPr>
      <dsp:spPr>
        <a:xfrm rot="16200000">
          <a:off x="-1513723" y="2425220"/>
          <a:ext cx="4229718" cy="37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803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-1513723" y="2425220"/>
        <a:ext cx="4229718" cy="378485"/>
      </dsp:txXfrm>
    </dsp:sp>
    <dsp:sp modelId="{A4BA7A2A-BF69-49C9-B601-DE1EA22DC43D}">
      <dsp:nvSpPr>
        <dsp:cNvPr id="0" name=""/>
        <dsp:cNvSpPr/>
      </dsp:nvSpPr>
      <dsp:spPr>
        <a:xfrm>
          <a:off x="159758" y="111886"/>
          <a:ext cx="2502870" cy="5122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380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“Reciprocal” tariffs on 69  countries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25% on Canada, Mexico and 20% on China over immigration and drug trafficking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Elimination of </a:t>
          </a:r>
          <a:r>
            <a:rPr lang="en-US" sz="2000" i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de minimis</a:t>
          </a:r>
          <a:endParaRPr lang="en-US" sz="2000" kern="120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9758" y="111886"/>
        <a:ext cx="2502870" cy="5122992"/>
      </dsp:txXfrm>
    </dsp:sp>
    <dsp:sp modelId="{F4D14F59-0C84-4776-B413-F9E91BC7E0EC}">
      <dsp:nvSpPr>
        <dsp:cNvPr id="0" name=""/>
        <dsp:cNvSpPr/>
      </dsp:nvSpPr>
      <dsp:spPr>
        <a:xfrm>
          <a:off x="2252937" y="0"/>
          <a:ext cx="756971" cy="75697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823A7-99BA-4061-814E-A9D8A6F83EE7}">
      <dsp:nvSpPr>
        <dsp:cNvPr id="0" name=""/>
        <dsp:cNvSpPr/>
      </dsp:nvSpPr>
      <dsp:spPr>
        <a:xfrm rot="16200000">
          <a:off x="1757210" y="3118613"/>
          <a:ext cx="4229718" cy="37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803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57210" y="3118613"/>
        <a:ext cx="4229718" cy="378485"/>
      </dsp:txXfrm>
    </dsp:sp>
    <dsp:sp modelId="{4EEAB982-41C9-4259-8826-81B1D24DC8FB}">
      <dsp:nvSpPr>
        <dsp:cNvPr id="0" name=""/>
        <dsp:cNvSpPr/>
      </dsp:nvSpPr>
      <dsp:spPr>
        <a:xfrm>
          <a:off x="3164472" y="0"/>
          <a:ext cx="3054328" cy="5422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380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50% on steel,  aluminum, and copper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25% on autos/auto parts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Investigations: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Timber/lumber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Chips/chip equipment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Pharmaceuticals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Trucks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Critical minerals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Commercial aircraft/jet engines and parts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Drones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Polysilicon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64472" y="0"/>
        <a:ext cx="3054328" cy="5422710"/>
      </dsp:txXfrm>
    </dsp:sp>
    <dsp:sp modelId="{1DA3BB67-0048-4DDE-A9D7-428FAC473944}">
      <dsp:nvSpPr>
        <dsp:cNvPr id="0" name=""/>
        <dsp:cNvSpPr/>
      </dsp:nvSpPr>
      <dsp:spPr>
        <a:xfrm>
          <a:off x="5993753" y="0"/>
          <a:ext cx="687602" cy="75125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9248-DD5C-4399-91E9-0EB57876FF9A}">
      <dsp:nvSpPr>
        <dsp:cNvPr id="0" name=""/>
        <dsp:cNvSpPr/>
      </dsp:nvSpPr>
      <dsp:spPr>
        <a:xfrm rot="16200000">
          <a:off x="5398657" y="3118613"/>
          <a:ext cx="4229718" cy="37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3803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98657" y="3118613"/>
        <a:ext cx="4229718" cy="378485"/>
      </dsp:txXfrm>
    </dsp:sp>
    <dsp:sp modelId="{395A97AB-03B8-449C-94B1-493716330E50}">
      <dsp:nvSpPr>
        <dsp:cNvPr id="0" name=""/>
        <dsp:cNvSpPr/>
      </dsp:nvSpPr>
      <dsp:spPr>
        <a:xfrm>
          <a:off x="6738817" y="118611"/>
          <a:ext cx="2959254" cy="5080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380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Fees on vessel calls after investigation of China maritime, logistics, shipbuilding sectors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Investigation: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China legacy semiconductors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Cambria" panose="02040503050406030204" pitchFamily="18" charset="0"/>
              <a:ea typeface="Cambria" panose="02040503050406030204" pitchFamily="18" charset="0"/>
            </a:rPr>
            <a:t>Brazil trade practices</a:t>
          </a:r>
        </a:p>
      </dsp:txBody>
      <dsp:txXfrm>
        <a:off x="6738817" y="118611"/>
        <a:ext cx="2959254" cy="5080949"/>
      </dsp:txXfrm>
    </dsp:sp>
    <dsp:sp modelId="{1D8DF510-EF58-4894-8FFB-061B72E5C2A7}">
      <dsp:nvSpPr>
        <dsp:cNvPr id="0" name=""/>
        <dsp:cNvSpPr/>
      </dsp:nvSpPr>
      <dsp:spPr>
        <a:xfrm>
          <a:off x="9386941" y="0"/>
          <a:ext cx="756971" cy="75697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05DF-0D41-468C-9178-7E0B86B58E3C}">
      <dsp:nvSpPr>
        <dsp:cNvPr id="0" name=""/>
        <dsp:cNvSpPr/>
      </dsp:nvSpPr>
      <dsp:spPr>
        <a:xfrm>
          <a:off x="0" y="0"/>
          <a:ext cx="792638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B7E8D-6AB5-4639-81DA-5A34E89B25C1}">
      <dsp:nvSpPr>
        <dsp:cNvPr id="0" name=""/>
        <dsp:cNvSpPr/>
      </dsp:nvSpPr>
      <dsp:spPr>
        <a:xfrm>
          <a:off x="291133" y="289074"/>
          <a:ext cx="7536493" cy="465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19" tIns="0" rIns="2097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mbria" panose="02040503050406030204" pitchFamily="18" charset="0"/>
              <a:ea typeface="Cambria" panose="02040503050406030204" pitchFamily="18" charset="0"/>
            </a:rPr>
            <a:t>Tariffs and quotas</a:t>
          </a:r>
        </a:p>
      </dsp:txBody>
      <dsp:txXfrm>
        <a:off x="313863" y="311804"/>
        <a:ext cx="7491033" cy="420162"/>
      </dsp:txXfrm>
    </dsp:sp>
    <dsp:sp modelId="{CD06135A-BA69-4855-9E9B-56702B699BD4}">
      <dsp:nvSpPr>
        <dsp:cNvPr id="0" name=""/>
        <dsp:cNvSpPr/>
      </dsp:nvSpPr>
      <dsp:spPr>
        <a:xfrm>
          <a:off x="0" y="6140"/>
          <a:ext cx="792638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2402B-118C-49AD-ADC9-60DB3C427EF9}">
      <dsp:nvSpPr>
        <dsp:cNvPr id="0" name=""/>
        <dsp:cNvSpPr/>
      </dsp:nvSpPr>
      <dsp:spPr>
        <a:xfrm>
          <a:off x="361539" y="917951"/>
          <a:ext cx="7547089" cy="434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19" tIns="0" rIns="2097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mbria" panose="02040503050406030204" pitchFamily="18" charset="0"/>
              <a:ea typeface="Cambria" panose="02040503050406030204" pitchFamily="18" charset="0"/>
            </a:rPr>
            <a:t>Non-tariff barriers to trade</a:t>
          </a:r>
        </a:p>
      </dsp:txBody>
      <dsp:txXfrm>
        <a:off x="382731" y="939143"/>
        <a:ext cx="7504705" cy="391729"/>
      </dsp:txXfrm>
    </dsp:sp>
    <dsp:sp modelId="{A8BB8243-6E8C-42AA-AF69-3EA2E11E7A92}">
      <dsp:nvSpPr>
        <dsp:cNvPr id="0" name=""/>
        <dsp:cNvSpPr/>
      </dsp:nvSpPr>
      <dsp:spPr>
        <a:xfrm>
          <a:off x="0" y="0"/>
          <a:ext cx="7926387" cy="22680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05407-8879-408B-9975-D21F98A28907}">
      <dsp:nvSpPr>
        <dsp:cNvPr id="0" name=""/>
        <dsp:cNvSpPr/>
      </dsp:nvSpPr>
      <dsp:spPr>
        <a:xfrm>
          <a:off x="363466" y="2196994"/>
          <a:ext cx="7538912" cy="460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19" tIns="0" rIns="2097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mbria" panose="02040503050406030204" pitchFamily="18" charset="0"/>
              <a:ea typeface="Cambria" panose="02040503050406030204" pitchFamily="18" charset="0"/>
            </a:rPr>
            <a:t>Digital trade</a:t>
          </a:r>
        </a:p>
      </dsp:txBody>
      <dsp:txXfrm>
        <a:off x="385929" y="2219457"/>
        <a:ext cx="7493986" cy="415226"/>
      </dsp:txXfrm>
    </dsp:sp>
    <dsp:sp modelId="{F5B14E12-4987-4EE5-B2DA-FAD7BD1255C8}">
      <dsp:nvSpPr>
        <dsp:cNvPr id="0" name=""/>
        <dsp:cNvSpPr/>
      </dsp:nvSpPr>
      <dsp:spPr>
        <a:xfrm>
          <a:off x="0" y="0"/>
          <a:ext cx="7926387" cy="226800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2249B-0173-4E02-B4CE-5F22BB89A36E}">
      <dsp:nvSpPr>
        <dsp:cNvPr id="0" name=""/>
        <dsp:cNvSpPr/>
      </dsp:nvSpPr>
      <dsp:spPr>
        <a:xfrm>
          <a:off x="387712" y="3490809"/>
          <a:ext cx="7538674" cy="745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19" tIns="0" rIns="2097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mbria" panose="02040503050406030204" pitchFamily="18" charset="0"/>
              <a:ea typeface="Cambria" panose="02040503050406030204" pitchFamily="18" charset="0"/>
            </a:rPr>
            <a:t>Economic security/other commercial issues</a:t>
          </a:r>
        </a:p>
      </dsp:txBody>
      <dsp:txXfrm>
        <a:off x="424121" y="3527218"/>
        <a:ext cx="7465856" cy="673025"/>
      </dsp:txXfrm>
    </dsp:sp>
    <dsp:sp modelId="{30EC5451-5089-4B86-951C-CBDE65CCFB4A}">
      <dsp:nvSpPr>
        <dsp:cNvPr id="0" name=""/>
        <dsp:cNvSpPr/>
      </dsp:nvSpPr>
      <dsp:spPr>
        <a:xfrm>
          <a:off x="0" y="0"/>
          <a:ext cx="7926387" cy="226800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26F32-B564-4148-89A1-3D3EEAC9133D}">
      <dsp:nvSpPr>
        <dsp:cNvPr id="0" name=""/>
        <dsp:cNvSpPr/>
      </dsp:nvSpPr>
      <dsp:spPr>
        <a:xfrm>
          <a:off x="383478" y="2864733"/>
          <a:ext cx="7542908" cy="43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19" tIns="0" rIns="2097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mbria" panose="02040503050406030204" pitchFamily="18" charset="0"/>
              <a:ea typeface="Cambria" panose="02040503050406030204" pitchFamily="18" charset="0"/>
            </a:rPr>
            <a:t>Labor and environment</a:t>
          </a:r>
        </a:p>
      </dsp:txBody>
      <dsp:txXfrm>
        <a:off x="404560" y="2885815"/>
        <a:ext cx="7500744" cy="389696"/>
      </dsp:txXfrm>
    </dsp:sp>
    <dsp:sp modelId="{F156243D-DE40-488C-8559-A53FCA7A8E63}">
      <dsp:nvSpPr>
        <dsp:cNvPr id="0" name=""/>
        <dsp:cNvSpPr/>
      </dsp:nvSpPr>
      <dsp:spPr>
        <a:xfrm>
          <a:off x="0" y="0"/>
          <a:ext cx="7926387" cy="226800"/>
        </a:xfrm>
        <a:prstGeom prst="rect">
          <a:avLst/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DAF3B-9C5C-47C8-B168-53B192C85F77}">
      <dsp:nvSpPr>
        <dsp:cNvPr id="0" name=""/>
        <dsp:cNvSpPr/>
      </dsp:nvSpPr>
      <dsp:spPr>
        <a:xfrm>
          <a:off x="355280" y="1553768"/>
          <a:ext cx="7503641" cy="467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19" tIns="0" rIns="2097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mbria" panose="02040503050406030204" pitchFamily="18" charset="0"/>
              <a:ea typeface="Cambria" panose="02040503050406030204" pitchFamily="18" charset="0"/>
            </a:rPr>
            <a:t>Customs/rules of origin</a:t>
          </a:r>
        </a:p>
      </dsp:txBody>
      <dsp:txXfrm>
        <a:off x="378094" y="1576582"/>
        <a:ext cx="7458013" cy="421711"/>
      </dsp:txXfrm>
    </dsp:sp>
    <dsp:sp modelId="{EEC485C1-6614-434A-8E27-ED330B28AE1E}">
      <dsp:nvSpPr>
        <dsp:cNvPr id="0" name=""/>
        <dsp:cNvSpPr/>
      </dsp:nvSpPr>
      <dsp:spPr>
        <a:xfrm rot="5400000">
          <a:off x="799296" y="-457184"/>
          <a:ext cx="91470" cy="1005839"/>
        </a:xfrm>
        <a:prstGeom prst="rect">
          <a:avLst/>
        </a:prstGeom>
        <a:noFill/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FB752-9A8D-405A-82AF-54EEF13BB293}">
      <dsp:nvSpPr>
        <dsp:cNvPr id="0" name=""/>
        <dsp:cNvSpPr/>
      </dsp:nvSpPr>
      <dsp:spPr>
        <a:xfrm>
          <a:off x="379297" y="4420712"/>
          <a:ext cx="7547089" cy="460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19" tIns="0" rIns="20971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mbria" panose="02040503050406030204" pitchFamily="18" charset="0"/>
              <a:ea typeface="Cambria" panose="02040503050406030204" pitchFamily="18" charset="0"/>
            </a:rPr>
            <a:t>Implementation/enforcement</a:t>
          </a:r>
        </a:p>
      </dsp:txBody>
      <dsp:txXfrm>
        <a:off x="401759" y="4443174"/>
        <a:ext cx="7502165" cy="415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A2572-4673-4946-9A2B-4277D4398613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3AD79-D39B-42F6-BE94-4E8968718A32}">
      <dsp:nvSpPr>
        <dsp:cNvPr id="0" name=""/>
        <dsp:cNvSpPr/>
      </dsp:nvSpPr>
      <dsp:spPr>
        <a:xfrm>
          <a:off x="1886600" y="653997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mbria" panose="02040503050406030204" pitchFamily="18" charset="0"/>
              <a:ea typeface="Cambria" panose="02040503050406030204" pitchFamily="18" charset="0"/>
            </a:rPr>
            <a:t>Rerouting trade thru third countries</a:t>
          </a:r>
        </a:p>
      </dsp:txBody>
      <dsp:txXfrm>
        <a:off x="1924211" y="691608"/>
        <a:ext cx="3446911" cy="695244"/>
      </dsp:txXfrm>
    </dsp:sp>
    <dsp:sp modelId="{C0E0AAEE-DE72-4052-B34C-D8A8D6B93FD7}">
      <dsp:nvSpPr>
        <dsp:cNvPr id="0" name=""/>
        <dsp:cNvSpPr/>
      </dsp:nvSpPr>
      <dsp:spPr>
        <a:xfrm>
          <a:off x="1875259" y="1505479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mbria" panose="02040503050406030204" pitchFamily="18" charset="0"/>
              <a:ea typeface="Cambria" panose="02040503050406030204" pitchFamily="18" charset="0"/>
            </a:rPr>
            <a:t>Negotiating new FTAs and diversifying trade away from US </a:t>
          </a:r>
        </a:p>
      </dsp:txBody>
      <dsp:txXfrm>
        <a:off x="1912870" y="1543090"/>
        <a:ext cx="3446911" cy="695244"/>
      </dsp:txXfrm>
    </dsp:sp>
    <dsp:sp modelId="{86476B21-04A5-4C0E-B3A0-57B73A951C04}">
      <dsp:nvSpPr>
        <dsp:cNvPr id="0" name=""/>
        <dsp:cNvSpPr/>
      </dsp:nvSpPr>
      <dsp:spPr>
        <a:xfrm>
          <a:off x="1896955" y="2344099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mbria" panose="02040503050406030204" pitchFamily="18" charset="0"/>
              <a:ea typeface="Cambria" panose="02040503050406030204" pitchFamily="18" charset="0"/>
            </a:rPr>
            <a:t>Strengthening engagement with </a:t>
          </a:r>
          <a:r>
            <a:rPr lang="en-US" sz="1700" b="1" kern="1200" err="1">
              <a:latin typeface="Cambria" panose="02040503050406030204" pitchFamily="18" charset="0"/>
              <a:ea typeface="Cambria" panose="02040503050406030204" pitchFamily="18" charset="0"/>
            </a:rPr>
            <a:t>with</a:t>
          </a:r>
          <a:r>
            <a:rPr lang="en-US" sz="1700" b="1" kern="1200">
              <a:latin typeface="Cambria" panose="02040503050406030204" pitchFamily="18" charset="0"/>
              <a:ea typeface="Cambria" panose="02040503050406030204" pitchFamily="18" charset="0"/>
            </a:rPr>
            <a:t> China </a:t>
          </a:r>
        </a:p>
      </dsp:txBody>
      <dsp:txXfrm>
        <a:off x="1934566" y="2381710"/>
        <a:ext cx="3446911" cy="695244"/>
      </dsp:txXfrm>
    </dsp:sp>
    <dsp:sp modelId="{4B0D40C6-7C23-4AE5-87AC-FADEC4D2D656}">
      <dsp:nvSpPr>
        <dsp:cNvPr id="0" name=""/>
        <dsp:cNvSpPr/>
      </dsp:nvSpPr>
      <dsp:spPr>
        <a:xfrm>
          <a:off x="1896955" y="3183612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mbria" panose="02040503050406030204" pitchFamily="18" charset="0"/>
              <a:ea typeface="Cambria" panose="02040503050406030204" pitchFamily="18" charset="0"/>
            </a:rPr>
            <a:t>Pursuing for domestic reforms </a:t>
          </a:r>
        </a:p>
      </dsp:txBody>
      <dsp:txXfrm>
        <a:off x="1934566" y="3221223"/>
        <a:ext cx="3446911" cy="695244"/>
      </dsp:txXfrm>
    </dsp:sp>
    <dsp:sp modelId="{451AB008-510F-44FC-AEFB-92C73F1640DB}">
      <dsp:nvSpPr>
        <dsp:cNvPr id="0" name=""/>
        <dsp:cNvSpPr/>
      </dsp:nvSpPr>
      <dsp:spPr>
        <a:xfrm>
          <a:off x="1835036" y="402193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Cambria" panose="02040503050406030204" pitchFamily="18" charset="0"/>
              <a:ea typeface="Cambria" panose="02040503050406030204" pitchFamily="18" charset="0"/>
            </a:rPr>
            <a:t>China asserting soft power and global trade leadership</a:t>
          </a:r>
        </a:p>
      </dsp:txBody>
      <dsp:txXfrm>
        <a:off x="1872647" y="4059547"/>
        <a:ext cx="3446911" cy="695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F80DB-B311-4340-BCF2-F4B2C58EF3D9}">
      <dsp:nvSpPr>
        <dsp:cNvPr id="0" name=""/>
        <dsp:cNvSpPr/>
      </dsp:nvSpPr>
      <dsp:spPr>
        <a:xfrm rot="4752920">
          <a:off x="-201684" y="1739868"/>
          <a:ext cx="1463493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250FE-2716-4E81-BA5A-B17C196D0065}">
      <dsp:nvSpPr>
        <dsp:cNvPr id="0" name=""/>
        <dsp:cNvSpPr/>
      </dsp:nvSpPr>
      <dsp:spPr>
        <a:xfrm>
          <a:off x="3544" y="818879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mbria" panose="02040503050406030204" pitchFamily="18" charset="0"/>
              <a:ea typeface="Cambria" panose="02040503050406030204" pitchFamily="18" charset="0"/>
            </a:rPr>
            <a:t>ASEAN:  </a:t>
          </a: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China upgrade, Canada, India upgrade, Digital Economy Framework agreement  </a:t>
          </a:r>
        </a:p>
      </dsp:txBody>
      <dsp:txXfrm>
        <a:off x="37345" y="852680"/>
        <a:ext cx="1855807" cy="1086443"/>
      </dsp:txXfrm>
    </dsp:sp>
    <dsp:sp modelId="{904A0FD0-DDC5-4210-B3E3-D965ABD5DEC0}">
      <dsp:nvSpPr>
        <dsp:cNvPr id="0" name=""/>
        <dsp:cNvSpPr/>
      </dsp:nvSpPr>
      <dsp:spPr>
        <a:xfrm rot="6060613">
          <a:off x="-197279" y="3179969"/>
          <a:ext cx="1459597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D74CD-9B81-4BA4-BAA6-31BC95E14100}">
      <dsp:nvSpPr>
        <dsp:cNvPr id="0" name=""/>
        <dsp:cNvSpPr/>
      </dsp:nvSpPr>
      <dsp:spPr>
        <a:xfrm>
          <a:off x="282303" y="2261437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mbria" panose="02040503050406030204" pitchFamily="18" charset="0"/>
              <a:ea typeface="Cambria" panose="02040503050406030204" pitchFamily="18" charset="0"/>
            </a:rPr>
            <a:t>China</a:t>
          </a:r>
          <a:r>
            <a:rPr lang="en-US" sz="1100" kern="1200">
              <a:latin typeface="Cambria" panose="02040503050406030204" pitchFamily="18" charset="0"/>
              <a:ea typeface="Cambria" panose="02040503050406030204" pitchFamily="18" charset="0"/>
            </a:rPr>
            <a:t>:  ASEAN upgrade, CPTPP accession, Honduras, GCC, China-Japan-Korea, Sri Lanka, Israel, Norway, Moldova, Panama, Korea upgrade, Peru upgrade, Switzerland upgrade, Palestine</a:t>
          </a:r>
        </a:p>
      </dsp:txBody>
      <dsp:txXfrm>
        <a:off x="316104" y="2295238"/>
        <a:ext cx="1855807" cy="1086443"/>
      </dsp:txXfrm>
    </dsp:sp>
    <dsp:sp modelId="{2BCDC3A2-70DE-412C-8FD3-D831C6466D88}">
      <dsp:nvSpPr>
        <dsp:cNvPr id="0" name=""/>
        <dsp:cNvSpPr/>
      </dsp:nvSpPr>
      <dsp:spPr>
        <a:xfrm>
          <a:off x="398052" y="3901248"/>
          <a:ext cx="2548308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494BD-9C23-432F-BDBA-1E3E98038A55}">
      <dsp:nvSpPr>
        <dsp:cNvPr id="0" name=""/>
        <dsp:cNvSpPr/>
      </dsp:nvSpPr>
      <dsp:spPr>
        <a:xfrm>
          <a:off x="3544" y="3703994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mbria" panose="02040503050406030204" pitchFamily="18" charset="0"/>
              <a:ea typeface="Cambria" panose="02040503050406030204" pitchFamily="18" charset="0"/>
            </a:rPr>
            <a:t>India:</a:t>
          </a: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  EU, New Zealand, Chile, Oman, GCC</a:t>
          </a:r>
        </a:p>
      </dsp:txBody>
      <dsp:txXfrm>
        <a:off x="37345" y="3737795"/>
        <a:ext cx="1855807" cy="1086443"/>
      </dsp:txXfrm>
    </dsp:sp>
    <dsp:sp modelId="{412FABBE-B628-4429-873F-2AA3DFDE039C}">
      <dsp:nvSpPr>
        <dsp:cNvPr id="0" name=""/>
        <dsp:cNvSpPr/>
      </dsp:nvSpPr>
      <dsp:spPr>
        <a:xfrm rot="16186847">
          <a:off x="2232162" y="3179969"/>
          <a:ext cx="1432741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0143E-4AC0-4F97-9899-72E1E86F44B5}">
      <dsp:nvSpPr>
        <dsp:cNvPr id="0" name=""/>
        <dsp:cNvSpPr/>
      </dsp:nvSpPr>
      <dsp:spPr>
        <a:xfrm>
          <a:off x="2561679" y="3703994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mbria" panose="02040503050406030204" pitchFamily="18" charset="0"/>
              <a:ea typeface="Cambria" panose="02040503050406030204" pitchFamily="18" charset="0"/>
            </a:rPr>
            <a:t>Indonesia:</a:t>
          </a: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  EU, Eurasian Economic Union, GCC, CPTPP accession</a:t>
          </a:r>
        </a:p>
      </dsp:txBody>
      <dsp:txXfrm>
        <a:off x="2595480" y="3737795"/>
        <a:ext cx="1855807" cy="1086443"/>
      </dsp:txXfrm>
    </dsp:sp>
    <dsp:sp modelId="{0429D75F-8C36-4979-B4E6-E6AF7D3D98AB}">
      <dsp:nvSpPr>
        <dsp:cNvPr id="0" name=""/>
        <dsp:cNvSpPr/>
      </dsp:nvSpPr>
      <dsp:spPr>
        <a:xfrm rot="16201360">
          <a:off x="2232167" y="1739868"/>
          <a:ext cx="1437644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08C653-85AF-421E-B9E0-DFE3FF9A9E1E}">
      <dsp:nvSpPr>
        <dsp:cNvPr id="0" name=""/>
        <dsp:cNvSpPr/>
      </dsp:nvSpPr>
      <dsp:spPr>
        <a:xfrm>
          <a:off x="2556197" y="2261437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mbria" panose="02040503050406030204" pitchFamily="18" charset="0"/>
              <a:ea typeface="Cambria" panose="02040503050406030204" pitchFamily="18" charset="0"/>
            </a:rPr>
            <a:t>Japan: </a:t>
          </a: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 Turkey, Colombia, China-Japan-Korea, Bangladesh, GCC, UAE</a:t>
          </a:r>
        </a:p>
      </dsp:txBody>
      <dsp:txXfrm>
        <a:off x="2589998" y="2295238"/>
        <a:ext cx="1855807" cy="1086443"/>
      </dsp:txXfrm>
    </dsp:sp>
    <dsp:sp modelId="{26534481-2283-4D3C-AA5B-65CA11CEF4AA}">
      <dsp:nvSpPr>
        <dsp:cNvPr id="0" name=""/>
        <dsp:cNvSpPr/>
      </dsp:nvSpPr>
      <dsp:spPr>
        <a:xfrm rot="17026">
          <a:off x="2951258" y="1027378"/>
          <a:ext cx="2556797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0B9B55-CA07-4429-BC20-AC01B463E422}">
      <dsp:nvSpPr>
        <dsp:cNvPr id="0" name=""/>
        <dsp:cNvSpPr/>
      </dsp:nvSpPr>
      <dsp:spPr>
        <a:xfrm>
          <a:off x="2561679" y="818879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mbria" panose="02040503050406030204" pitchFamily="18" charset="0"/>
              <a:ea typeface="Cambria" panose="02040503050406030204" pitchFamily="18" charset="0"/>
            </a:rPr>
            <a:t>Korea: </a:t>
          </a: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  UK, Mexico, Ecuador, Mercosur, Digital Economy Partnership Agreement</a:t>
          </a:r>
        </a:p>
      </dsp:txBody>
      <dsp:txXfrm>
        <a:off x="2595480" y="852680"/>
        <a:ext cx="1855807" cy="1086443"/>
      </dsp:txXfrm>
    </dsp:sp>
    <dsp:sp modelId="{8D9E61D5-1CFF-4D4C-8330-D5E5AA278DD8}">
      <dsp:nvSpPr>
        <dsp:cNvPr id="0" name=""/>
        <dsp:cNvSpPr/>
      </dsp:nvSpPr>
      <dsp:spPr>
        <a:xfrm rot="5408609">
          <a:off x="4803601" y="1746200"/>
          <a:ext cx="1415159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3F010-DE88-4033-A747-7757689FF239}">
      <dsp:nvSpPr>
        <dsp:cNvPr id="0" name=""/>
        <dsp:cNvSpPr/>
      </dsp:nvSpPr>
      <dsp:spPr>
        <a:xfrm>
          <a:off x="5123358" y="836455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mbria" panose="02040503050406030204" pitchFamily="18" charset="0"/>
              <a:ea typeface="Cambria" panose="02040503050406030204" pitchFamily="18" charset="0"/>
            </a:rPr>
            <a:t>Malaysia:</a:t>
          </a: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  EFTA, EU, GCC</a:t>
          </a:r>
        </a:p>
      </dsp:txBody>
      <dsp:txXfrm>
        <a:off x="5157159" y="870256"/>
        <a:ext cx="1855807" cy="1086443"/>
      </dsp:txXfrm>
    </dsp:sp>
    <dsp:sp modelId="{BE401B8E-A993-4302-B080-DF30F6663C4B}">
      <dsp:nvSpPr>
        <dsp:cNvPr id="0" name=""/>
        <dsp:cNvSpPr/>
      </dsp:nvSpPr>
      <dsp:spPr>
        <a:xfrm rot="5400000">
          <a:off x="4793043" y="3179969"/>
          <a:ext cx="1432731" cy="17310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012ED-7F24-459D-856A-7DEF46CC40B6}">
      <dsp:nvSpPr>
        <dsp:cNvPr id="0" name=""/>
        <dsp:cNvSpPr/>
      </dsp:nvSpPr>
      <dsp:spPr>
        <a:xfrm>
          <a:off x="5119814" y="2261437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Philippines:  EU, Israel</a:t>
          </a:r>
        </a:p>
      </dsp:txBody>
      <dsp:txXfrm>
        <a:off x="5153615" y="2295238"/>
        <a:ext cx="1855807" cy="1086443"/>
      </dsp:txXfrm>
    </dsp:sp>
    <dsp:sp modelId="{BA6E9F25-A500-4F41-8390-C3E4B6D5173D}">
      <dsp:nvSpPr>
        <dsp:cNvPr id="0" name=""/>
        <dsp:cNvSpPr/>
      </dsp:nvSpPr>
      <dsp:spPr>
        <a:xfrm>
          <a:off x="5119814" y="3703994"/>
          <a:ext cx="1923409" cy="1154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ambria" panose="02040503050406030204" pitchFamily="18" charset="0"/>
              <a:ea typeface="Cambria" panose="02040503050406030204" pitchFamily="18" charset="0"/>
            </a:rPr>
            <a:t>Thailand:  </a:t>
          </a:r>
          <a:r>
            <a:rPr lang="en-US" sz="1400" kern="1200">
              <a:latin typeface="Cambria" panose="02040503050406030204" pitchFamily="18" charset="0"/>
              <a:ea typeface="Cambria" panose="02040503050406030204" pitchFamily="18" charset="0"/>
            </a:rPr>
            <a:t>Korea, EU, Peru</a:t>
          </a:r>
        </a:p>
      </dsp:txBody>
      <dsp:txXfrm>
        <a:off x="5153615" y="3737795"/>
        <a:ext cx="1855807" cy="1086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03C03-2D65-42D3-AB15-DD3639399B2A}">
      <dsp:nvSpPr>
        <dsp:cNvPr id="0" name=""/>
        <dsp:cNvSpPr/>
      </dsp:nvSpPr>
      <dsp:spPr>
        <a:xfrm>
          <a:off x="0" y="310935"/>
          <a:ext cx="4694379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66DE1-1645-4DFB-8351-35723CA5B595}">
      <dsp:nvSpPr>
        <dsp:cNvPr id="0" name=""/>
        <dsp:cNvSpPr/>
      </dsp:nvSpPr>
      <dsp:spPr>
        <a:xfrm>
          <a:off x="234718" y="104295"/>
          <a:ext cx="3286065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05" tIns="0" rIns="12420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ASEAN</a:t>
          </a:r>
        </a:p>
      </dsp:txBody>
      <dsp:txXfrm>
        <a:off x="254893" y="124470"/>
        <a:ext cx="3245715" cy="372929"/>
      </dsp:txXfrm>
    </dsp:sp>
    <dsp:sp modelId="{2DA23691-09E7-4EF4-B362-2DBAA0F8AFB2}">
      <dsp:nvSpPr>
        <dsp:cNvPr id="0" name=""/>
        <dsp:cNvSpPr/>
      </dsp:nvSpPr>
      <dsp:spPr>
        <a:xfrm>
          <a:off x="0" y="945975"/>
          <a:ext cx="4694379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AC3C2-EEFB-4C05-A948-F15838B36B68}">
      <dsp:nvSpPr>
        <dsp:cNvPr id="0" name=""/>
        <dsp:cNvSpPr/>
      </dsp:nvSpPr>
      <dsp:spPr>
        <a:xfrm>
          <a:off x="234718" y="739335"/>
          <a:ext cx="3286065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05" tIns="0" rIns="12420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India</a:t>
          </a:r>
        </a:p>
      </dsp:txBody>
      <dsp:txXfrm>
        <a:off x="254893" y="759510"/>
        <a:ext cx="3245715" cy="372929"/>
      </dsp:txXfrm>
    </dsp:sp>
    <dsp:sp modelId="{FBAD8463-D731-4959-9F36-31B8734A3A2A}">
      <dsp:nvSpPr>
        <dsp:cNvPr id="0" name=""/>
        <dsp:cNvSpPr/>
      </dsp:nvSpPr>
      <dsp:spPr>
        <a:xfrm>
          <a:off x="0" y="1581015"/>
          <a:ext cx="4694379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0AF16-80AA-4925-817E-0E2AFB59CABE}">
      <dsp:nvSpPr>
        <dsp:cNvPr id="0" name=""/>
        <dsp:cNvSpPr/>
      </dsp:nvSpPr>
      <dsp:spPr>
        <a:xfrm>
          <a:off x="234718" y="1374375"/>
          <a:ext cx="3286065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05" tIns="0" rIns="12420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Korea</a:t>
          </a:r>
        </a:p>
      </dsp:txBody>
      <dsp:txXfrm>
        <a:off x="254893" y="1394550"/>
        <a:ext cx="3245715" cy="372929"/>
      </dsp:txXfrm>
    </dsp:sp>
    <dsp:sp modelId="{4C52DCD8-3295-4A48-8CEB-F57FFF217D52}">
      <dsp:nvSpPr>
        <dsp:cNvPr id="0" name=""/>
        <dsp:cNvSpPr/>
      </dsp:nvSpPr>
      <dsp:spPr>
        <a:xfrm>
          <a:off x="0" y="2216055"/>
          <a:ext cx="4694379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152F6-A2F4-479F-A0B8-2AFC2443D056}">
      <dsp:nvSpPr>
        <dsp:cNvPr id="0" name=""/>
        <dsp:cNvSpPr/>
      </dsp:nvSpPr>
      <dsp:spPr>
        <a:xfrm>
          <a:off x="234718" y="2009415"/>
          <a:ext cx="3286065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05" tIns="0" rIns="12420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Japan</a:t>
          </a:r>
        </a:p>
      </dsp:txBody>
      <dsp:txXfrm>
        <a:off x="254893" y="2029590"/>
        <a:ext cx="3245715" cy="372929"/>
      </dsp:txXfrm>
    </dsp:sp>
    <dsp:sp modelId="{3DF78364-356D-494A-BCAD-D877D46C0C7E}">
      <dsp:nvSpPr>
        <dsp:cNvPr id="0" name=""/>
        <dsp:cNvSpPr/>
      </dsp:nvSpPr>
      <dsp:spPr>
        <a:xfrm>
          <a:off x="0" y="2851095"/>
          <a:ext cx="4694379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5C0AF-7EBE-40BA-9FF0-D67F1D45EF7B}">
      <dsp:nvSpPr>
        <dsp:cNvPr id="0" name=""/>
        <dsp:cNvSpPr/>
      </dsp:nvSpPr>
      <dsp:spPr>
        <a:xfrm>
          <a:off x="234718" y="2644455"/>
          <a:ext cx="3286065" cy="41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05" tIns="0" rIns="12420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Taiwan</a:t>
          </a:r>
        </a:p>
      </dsp:txBody>
      <dsp:txXfrm>
        <a:off x="254893" y="2664630"/>
        <a:ext cx="3245715" cy="3729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4A9EC-5B56-49BE-87C8-C88E85180249}">
      <dsp:nvSpPr>
        <dsp:cNvPr id="0" name=""/>
        <dsp:cNvSpPr/>
      </dsp:nvSpPr>
      <dsp:spPr>
        <a:xfrm>
          <a:off x="0" y="355910"/>
          <a:ext cx="472589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396AC-89B2-4DFE-9BAD-F7217489718A}">
      <dsp:nvSpPr>
        <dsp:cNvPr id="0" name=""/>
        <dsp:cNvSpPr/>
      </dsp:nvSpPr>
      <dsp:spPr>
        <a:xfrm>
          <a:off x="236294" y="31190"/>
          <a:ext cx="330812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39" tIns="0" rIns="1250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ASEAN</a:t>
          </a:r>
        </a:p>
      </dsp:txBody>
      <dsp:txXfrm>
        <a:off x="267997" y="62893"/>
        <a:ext cx="3244719" cy="586034"/>
      </dsp:txXfrm>
    </dsp:sp>
    <dsp:sp modelId="{3A58AED8-981B-4152-8451-37D240DFB16B}">
      <dsp:nvSpPr>
        <dsp:cNvPr id="0" name=""/>
        <dsp:cNvSpPr/>
      </dsp:nvSpPr>
      <dsp:spPr>
        <a:xfrm>
          <a:off x="0" y="1353830"/>
          <a:ext cx="4725894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A106B-72EF-41FF-B0A7-9E533F0F7C91}">
      <dsp:nvSpPr>
        <dsp:cNvPr id="0" name=""/>
        <dsp:cNvSpPr/>
      </dsp:nvSpPr>
      <dsp:spPr>
        <a:xfrm>
          <a:off x="236294" y="1029110"/>
          <a:ext cx="330812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39" tIns="0" rIns="1250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</a:rPr>
            <a:t>Japan</a:t>
          </a:r>
        </a:p>
      </dsp:txBody>
      <dsp:txXfrm>
        <a:off x="267997" y="1060813"/>
        <a:ext cx="3244719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77F8C-F529-4CE7-92C9-C3DABCE22281}">
      <dsp:nvSpPr>
        <dsp:cNvPr id="0" name=""/>
        <dsp:cNvSpPr/>
      </dsp:nvSpPr>
      <dsp:spPr>
        <a:xfrm rot="16200000">
          <a:off x="153" y="122434"/>
          <a:ext cx="1755667" cy="1755667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mbria" panose="02040503050406030204" pitchFamily="18" charset="0"/>
              <a:ea typeface="Cambria" panose="02040503050406030204" pitchFamily="18" charset="0"/>
            </a:rPr>
            <a:t>Soft power</a:t>
          </a:r>
        </a:p>
      </dsp:txBody>
      <dsp:txXfrm rot="5400000">
        <a:off x="307395" y="561351"/>
        <a:ext cx="1448425" cy="877833"/>
      </dsp:txXfrm>
    </dsp:sp>
    <dsp:sp modelId="{2B562A5F-130D-42F0-A9DA-3163DD302129}">
      <dsp:nvSpPr>
        <dsp:cNvPr id="0" name=""/>
        <dsp:cNvSpPr/>
      </dsp:nvSpPr>
      <dsp:spPr>
        <a:xfrm rot="5400000">
          <a:off x="1931981" y="122434"/>
          <a:ext cx="1755667" cy="1755667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Cambria" panose="02040503050406030204" pitchFamily="18" charset="0"/>
              <a:ea typeface="Cambria" panose="02040503050406030204" pitchFamily="18" charset="0"/>
            </a:rPr>
            <a:t>Hard power</a:t>
          </a:r>
        </a:p>
      </dsp:txBody>
      <dsp:txXfrm rot="-5400000">
        <a:off x="1931981" y="561351"/>
        <a:ext cx="1448425" cy="87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9219-26ED-4EE1-8C9B-03882DA25C6E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C1BA-00DB-4FF4-A0DC-FBF279DBE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8C1BA-00DB-4FF4-A0DC-FBF279DBEC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FC30-0534-4213-BDF3-5A4EDC4AB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FC30-0534-4213-BDF3-5A4EDC4AB8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sri.org" TargetMode="External"/><Relationship Id="rId13" Type="http://schemas.openxmlformats.org/officeDocument/2006/relationships/hyperlink" Target="https://www.youtube.com/firesafetyresearchinstitute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s://www.vimeo.com/fsri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hyperlink" Target="https://www.instagram.com/ulfsri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3.png"/><Relationship Id="rId10" Type="http://schemas.openxmlformats.org/officeDocument/2006/relationships/hyperlink" Target="https://www.twitter.com/fsri_org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linkedin.com/showcase/fsri-org" TargetMode="External"/><Relationship Id="rId1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vimeo.com/fsri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www.instagram.com/ulfsri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hyperlink" Target="https://www.twitter.com/fsri_org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.png"/><Relationship Id="rId10" Type="http://schemas.openxmlformats.org/officeDocument/2006/relationships/hyperlink" Target="https://www.linkedin.com/showcase/fsri-org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facebook.com/fsri.org" TargetMode="External"/><Relationship Id="rId14" Type="http://schemas.openxmlformats.org/officeDocument/2006/relationships/hyperlink" Target="https://www.youtube.com/firesafetyresearchinstitute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vimeo.com/fsri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www.instagram.com/ulfsri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hyperlink" Target="https://www.twitter.com/fsri_org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.png"/><Relationship Id="rId10" Type="http://schemas.openxmlformats.org/officeDocument/2006/relationships/hyperlink" Target="https://www.linkedin.com/showcase/fsri-org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facebook.com/fsri.org" TargetMode="External"/><Relationship Id="rId14" Type="http://schemas.openxmlformats.org/officeDocument/2006/relationships/hyperlink" Target="https://www.youtube.com/firesafetyresearchinstitute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vimeo.com/fsri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https://www.instagram.com/ulfsri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hyperlink" Target="https://www.twitter.com/fsri_org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.png"/><Relationship Id="rId10" Type="http://schemas.openxmlformats.org/officeDocument/2006/relationships/hyperlink" Target="https://www.linkedin.com/showcase/fsri-org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facebook.com/fsri.org" TargetMode="External"/><Relationship Id="rId14" Type="http://schemas.openxmlformats.org/officeDocument/2006/relationships/hyperlink" Target="https://www.youtube.com/firesafetyresearchinstitut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9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52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3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684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8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867978-698D-917E-234B-9C141B83F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2198" y="3718491"/>
            <a:ext cx="2196115" cy="219611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C186BD-C11B-B750-BAB1-61138C255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3983148"/>
            <a:ext cx="6929437" cy="600075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2BB24A4-6187-C5EF-A8F0-F3FD3020C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4847880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1A1AC196-BE7F-4113-A515-A5CC0CEE3E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688" y="5229225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3" name="Picture 2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81935C68-2DA8-1A2D-B768-9ED91B7BE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ED4EC6-D466-6A02-E8AA-DE15FD943E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3049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37ED6D6A-D626-6D86-85F9-5CAEC41D0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542" y="4891482"/>
            <a:ext cx="9052983" cy="73152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Lithium-ion Battery Safety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C186BD-C11B-B750-BAB1-61138C255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542" y="5623003"/>
            <a:ext cx="9052982" cy="7315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997916-FBBB-AD74-8B66-18AD62C390D3}"/>
              </a:ext>
            </a:extLst>
          </p:cNvPr>
          <p:cNvCxnSpPr>
            <a:cxnSpLocks/>
          </p:cNvCxnSpPr>
          <p:nvPr userDrawn="1"/>
        </p:nvCxnSpPr>
        <p:spPr>
          <a:xfrm>
            <a:off x="-12192" y="4230495"/>
            <a:ext cx="12204192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4FB1BB-272F-CBC2-D7C1-8FD6CD27C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4" y="5265706"/>
            <a:ext cx="2234889" cy="6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RI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50B52-0949-E2EC-24F7-F33EA1532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6670B-F7EF-5FD1-FF8F-D862F549B001}"/>
              </a:ext>
            </a:extLst>
          </p:cNvPr>
          <p:cNvSpPr/>
          <p:nvPr userDrawn="1"/>
        </p:nvSpPr>
        <p:spPr>
          <a:xfrm>
            <a:off x="-7172" y="0"/>
            <a:ext cx="12206702" cy="2587072"/>
          </a:xfrm>
          <a:prstGeom prst="rect">
            <a:avLst/>
          </a:prstGeom>
          <a:solidFill>
            <a:srgbClr val="122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49F51-6756-FFD4-D3A1-7B1F7238B838}"/>
              </a:ext>
            </a:extLst>
          </p:cNvPr>
          <p:cNvSpPr/>
          <p:nvPr userDrawn="1"/>
        </p:nvSpPr>
        <p:spPr>
          <a:xfrm>
            <a:off x="4087265" y="567271"/>
            <a:ext cx="7282660" cy="1424073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/>
          <a:p>
            <a:pPr algn="l" defTabSz="609585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C.H.A.R.G.E of Battery Safety </a:t>
            </a:r>
            <a:r>
              <a:rPr lang="en-US" sz="2000" b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brought to you by the Fire Safety Research Institute (FSRI).  FSRI 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advancing battery safety knowledge to help you use and enjoy your devices, safely.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D1FA7-DEFA-93B2-05E3-4353BF6582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522134" y="495564"/>
            <a:ext cx="0" cy="1567485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5D21FF-ED55-6BD9-15F4-6D642D95B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075" y="435044"/>
            <a:ext cx="1745313" cy="1745313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DEE333-511E-3298-E3B6-360CD3E5B5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7150" y="2533651"/>
            <a:ext cx="12396158" cy="6307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D711A872-A2B5-CC87-4247-3C258EC01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SRI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4C054369-0CC9-1D6A-B81C-27164C52D9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73861"/>
            <a:ext cx="12192000" cy="42841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50B52-0949-E2EC-24F7-F33EA1532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D1FA7-DEFA-93B2-05E3-4353BF6582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048000" y="482863"/>
            <a:ext cx="0" cy="1567485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5D21FF-ED55-6BD9-15F4-6D642D95B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077" y="257216"/>
            <a:ext cx="2072640" cy="207264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03F38D-0055-D38E-652C-33FBEB440C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0284" y="614588"/>
            <a:ext cx="8220075" cy="130403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Text</a:t>
            </a:r>
          </a:p>
          <a:p>
            <a:pPr lvl="1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358917D-9247-A484-46A2-09588BEDB8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7150" y="2533651"/>
            <a:ext cx="12396158" cy="63070"/>
          </a:xfr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4D87B-AF06-62BD-6864-46684BE716CE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</p:spTree>
    <p:extLst>
      <p:ext uri="{BB962C8B-B14F-4D97-AF65-F5344CB8AC3E}">
        <p14:creationId xmlns:p14="http://schemas.microsoft.com/office/powerpoint/2010/main" val="11936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50B52-0949-E2EC-24F7-F33EA1532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F6670B-F7EF-5FD1-FF8F-D862F549B001}"/>
              </a:ext>
            </a:extLst>
          </p:cNvPr>
          <p:cNvSpPr/>
          <p:nvPr userDrawn="1"/>
        </p:nvSpPr>
        <p:spPr>
          <a:xfrm>
            <a:off x="-7172" y="0"/>
            <a:ext cx="12206702" cy="2587072"/>
          </a:xfrm>
          <a:prstGeom prst="rect">
            <a:avLst/>
          </a:prstGeom>
          <a:solidFill>
            <a:srgbClr val="122C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D1FA7-DEFA-93B2-05E3-4353BF6582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924300" y="576596"/>
            <a:ext cx="0" cy="1567485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8FF7B9DD-3D73-BCC9-C8B4-57F5ED0F7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02" y="449208"/>
            <a:ext cx="3419475" cy="16948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650E90-881D-6DD4-4887-0029E6AB141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71950" y="695325"/>
            <a:ext cx="7610475" cy="1285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4B9BD14-EA4F-1343-6CE1-DC46E73209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7150" y="2533651"/>
            <a:ext cx="12396158" cy="6307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1C389-FB30-615E-3E81-73BAD10EB7B3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D420BD-5FE5-0A62-FF8D-1233616D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839406"/>
            <a:ext cx="10515600" cy="369341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5605C3C-1A8B-8B03-F70A-659903F36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CD2E982-08F5-EE33-00BD-A28F5CB59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C08669-B0F0-A14C-B722-9D680C632E60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6563-32F6-6AE3-CF5B-3E89BC44A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10515600" cy="23408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3261B-3689-0A9A-4666-3912FEA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C7BC83-52C6-F394-2145-79EC47DF18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73861"/>
            <a:ext cx="12192000" cy="428413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F8BCA62-E7A4-7397-9B9C-328715F13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3651"/>
            <a:ext cx="12396158" cy="6307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45433-D160-B341-EBAC-752184A17D3C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</p:spTree>
    <p:extLst>
      <p:ext uri="{BB962C8B-B14F-4D97-AF65-F5344CB8AC3E}">
        <p14:creationId xmlns:p14="http://schemas.microsoft.com/office/powerpoint/2010/main" val="27089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6563-32F6-6AE3-CF5B-3E89BC44A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10515600" cy="2340864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3261B-3689-0A9A-4666-3912FEA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C7BC83-52C6-F394-2145-79EC47DF18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73860"/>
            <a:ext cx="12192000" cy="4284139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62C0CDA-3E9B-C3D7-C2CC-F224D55F1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57150" y="2533651"/>
            <a:ext cx="12396158" cy="6307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4BBED-FBEC-AE40-4DAE-B21D345B78F6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</p:spTree>
    <p:extLst>
      <p:ext uri="{BB962C8B-B14F-4D97-AF65-F5344CB8AC3E}">
        <p14:creationId xmlns:p14="http://schemas.microsoft.com/office/powerpoint/2010/main" val="36216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39DCB36-74B4-7A9D-B89B-99308352C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741" y="6164853"/>
            <a:ext cx="457200" cy="457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1A1EE8-E318-06BF-C958-E41CB971B1F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9575" y="1615782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3204E070-3058-ACD6-229F-AE5AE7E24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EF44FB-6DB8-2061-36E8-5D3A92FAC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80D84B-7455-1FE7-A9E3-F66BB0CE8930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15782"/>
            <a:ext cx="10515600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B86EC-7498-F09F-8E18-1821D903BD04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Underwriters Laboratories Inc. </a:t>
            </a:r>
          </a:p>
        </p:txBody>
      </p:sp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F155604A-9D0A-6302-8B27-7C400905F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DF31982-3EF7-6605-2502-53ADED042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2FA86-6B47-CA6B-224B-7BC33931354F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15782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97C790-9C1D-A9C4-6205-DF9E960787B1}"/>
              </a:ext>
            </a:extLst>
          </p:cNvPr>
          <p:cNvCxnSpPr>
            <a:cxnSpLocks/>
          </p:cNvCxnSpPr>
          <p:nvPr userDrawn="1"/>
        </p:nvCxnSpPr>
        <p:spPr>
          <a:xfrm>
            <a:off x="0" y="1282101"/>
            <a:ext cx="67027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428BA911-6744-707A-00CB-6F054342E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A1989D-FE81-FA34-50D7-9F59663D7C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01D304-FF8D-B981-32AD-A29BE3C1D3A8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6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94344"/>
            <a:ext cx="10515600" cy="1600529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15782"/>
            <a:ext cx="10515600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C9D77-22D3-F6DA-A67B-D70391ED4AB4}"/>
              </a:ext>
            </a:extLst>
          </p:cNvPr>
          <p:cNvCxnSpPr>
            <a:cxnSpLocks/>
          </p:cNvCxnSpPr>
          <p:nvPr userDrawn="1"/>
        </p:nvCxnSpPr>
        <p:spPr>
          <a:xfrm>
            <a:off x="0" y="1282101"/>
            <a:ext cx="67027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9613EFA-44DA-3DED-0DCD-F4C4D551E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A0012F0-2B8D-79FA-9FC9-C84087A96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5292A2-E798-034C-A2AC-000A282E1C0A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06D950-C075-8E11-FD20-955E2C48E858}"/>
              </a:ext>
            </a:extLst>
          </p:cNvPr>
          <p:cNvSpPr txBox="1">
            <a:spLocks/>
          </p:cNvSpPr>
          <p:nvPr userDrawn="1"/>
        </p:nvSpPr>
        <p:spPr>
          <a:xfrm>
            <a:off x="9448800" y="6472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7223D5B7-63DB-4A34-874E-1551110C7980}" type="slidenum">
              <a:rPr lang="en-US" smtClean="0">
                <a:solidFill>
                  <a:srgbClr val="122C49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122C4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38A8B-57A0-E7C4-3CF4-2CB95B27660D}"/>
              </a:ext>
            </a:extLst>
          </p:cNvPr>
          <p:cNvSpPr txBox="1"/>
          <p:nvPr userDrawn="1"/>
        </p:nvSpPr>
        <p:spPr>
          <a:xfrm>
            <a:off x="9582150" y="6525129"/>
            <a:ext cx="235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</a:t>
            </a:r>
          </a:p>
        </p:txBody>
      </p:sp>
    </p:spTree>
    <p:extLst>
      <p:ext uri="{BB962C8B-B14F-4D97-AF65-F5344CB8AC3E}">
        <p14:creationId xmlns:p14="http://schemas.microsoft.com/office/powerpoint/2010/main" val="35366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F1A1D3-7613-F43A-4B33-8B5407102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3500" y="-2311"/>
            <a:ext cx="83185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82D20ED-557E-A15A-FF25-CDFDFCF62D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-26988"/>
            <a:ext cx="6478588" cy="68849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6143625" cy="16948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8293F8C-C4D8-A773-D1FA-54B192AF5C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259241"/>
            <a:ext cx="3371850" cy="45719"/>
          </a:xfrm>
          <a:solidFill>
            <a:srgbClr val="C00000"/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meghan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AEE43F-FDEC-D727-9B64-5B4591465B4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09575" y="1625248"/>
            <a:ext cx="54016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23D8C-6177-EF3D-FE92-3E85EC5E9685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AFE76A18-1507-8D85-CA67-BCDC5B6C48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B50DAA-5360-E9F7-8324-F2B8831E48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C1D180-38D2-2D2C-0233-C6BF295D2672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F1A1D3-7613-F43A-4B33-8B5407102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3500" y="-2311"/>
            <a:ext cx="83185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6D054A-89C2-7B9E-AA93-295C533BF8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-26988"/>
            <a:ext cx="6478588" cy="68849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6143625" cy="1694873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D67585-C55F-7255-7F7D-1055483A06A0}"/>
              </a:ext>
            </a:extLst>
          </p:cNvPr>
          <p:cNvSpPr/>
          <p:nvPr userDrawn="1"/>
        </p:nvSpPr>
        <p:spPr>
          <a:xfrm>
            <a:off x="4729224" y="-27709"/>
            <a:ext cx="1749045" cy="6885710"/>
          </a:xfrm>
          <a:custGeom>
            <a:avLst/>
            <a:gdLst>
              <a:gd name="connsiteX0" fmla="*/ 0 w 1749045"/>
              <a:gd name="connsiteY0" fmla="*/ 0 h 6874345"/>
              <a:gd name="connsiteX1" fmla="*/ 124691 w 1749045"/>
              <a:gd name="connsiteY1" fmla="*/ 0 h 6874345"/>
              <a:gd name="connsiteX2" fmla="*/ 183308 w 1749045"/>
              <a:gd name="connsiteY2" fmla="*/ 41708 h 6874345"/>
              <a:gd name="connsiteX3" fmla="*/ 1749045 w 1749045"/>
              <a:gd name="connsiteY3" fmla="*/ 3696421 h 6874345"/>
              <a:gd name="connsiteX4" fmla="*/ 872763 w 1749045"/>
              <a:gd name="connsiteY4" fmla="*/ 6635414 h 6874345"/>
              <a:gd name="connsiteX5" fmla="*/ 683532 w 1749045"/>
              <a:gd name="connsiteY5" fmla="*/ 6874345 h 6874345"/>
              <a:gd name="connsiteX6" fmla="*/ 558841 w 1749045"/>
              <a:gd name="connsiteY6" fmla="*/ 6874345 h 6874345"/>
              <a:gd name="connsiteX7" fmla="*/ 748072 w 1749045"/>
              <a:gd name="connsiteY7" fmla="*/ 6635414 h 6874345"/>
              <a:gd name="connsiteX8" fmla="*/ 1624354 w 1749045"/>
              <a:gd name="connsiteY8" fmla="*/ 3696421 h 6874345"/>
              <a:gd name="connsiteX9" fmla="*/ 58617 w 1749045"/>
              <a:gd name="connsiteY9" fmla="*/ 41708 h 6874345"/>
              <a:gd name="connsiteX10" fmla="*/ 0 w 1749045"/>
              <a:gd name="connsiteY10" fmla="*/ 0 h 687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045" h="6874345">
                <a:moveTo>
                  <a:pt x="0" y="0"/>
                </a:moveTo>
                <a:lnTo>
                  <a:pt x="124691" y="0"/>
                </a:lnTo>
                <a:lnTo>
                  <a:pt x="183308" y="41708"/>
                </a:lnTo>
                <a:cubicBezTo>
                  <a:pt x="1115932" y="745543"/>
                  <a:pt x="1749045" y="2118267"/>
                  <a:pt x="1749045" y="3696421"/>
                </a:cubicBezTo>
                <a:cubicBezTo>
                  <a:pt x="1749045" y="4844169"/>
                  <a:pt x="1414175" y="5883260"/>
                  <a:pt x="872763" y="6635414"/>
                </a:cubicBezTo>
                <a:lnTo>
                  <a:pt x="683532" y="6874345"/>
                </a:lnTo>
                <a:lnTo>
                  <a:pt x="558841" y="6874345"/>
                </a:lnTo>
                <a:lnTo>
                  <a:pt x="748072" y="6635414"/>
                </a:lnTo>
                <a:cubicBezTo>
                  <a:pt x="1289484" y="5883260"/>
                  <a:pt x="1624354" y="4844169"/>
                  <a:pt x="1624354" y="3696421"/>
                </a:cubicBezTo>
                <a:cubicBezTo>
                  <a:pt x="1624354" y="2118267"/>
                  <a:pt x="991241" y="745543"/>
                  <a:pt x="58617" y="41708"/>
                </a:cubicBezTo>
                <a:lnTo>
                  <a:pt x="0" y="0"/>
                </a:lnTo>
                <a:close/>
              </a:path>
            </a:pathLst>
          </a:custGeom>
          <a:solidFill>
            <a:srgbClr val="122C49"/>
          </a:solidFill>
          <a:ln>
            <a:solidFill>
              <a:srgbClr val="12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2289956-D564-7597-FE8E-64612613E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259241"/>
            <a:ext cx="3371850" cy="45719"/>
          </a:xfrm>
          <a:solidFill>
            <a:srgbClr val="C00000"/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497AB5-CFBD-6F69-F208-680002D7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27559"/>
            <a:ext cx="5401677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B354C-90CC-49AB-B581-47871C169EE3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78E05BCC-D82F-CC4A-995F-5BB2F8F75B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BC751F9-6291-AB70-5D17-B9EED87E9C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46A897-FA93-A7FC-7C99-9965F720D065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F1A1D3-7613-F43A-4B33-8B5407102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357" y="-2311"/>
            <a:ext cx="5971032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80A00E0-F1D4-565E-A91E-2EBBE7A33B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8372475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6143625" cy="16948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9CEB283-D63A-5585-89D3-F6E7765768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" y="1259241"/>
            <a:ext cx="3371850" cy="45719"/>
          </a:xfrm>
          <a:solidFill>
            <a:srgbClr val="C00000"/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6B7E4B-FAE3-7665-4343-79460572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616893"/>
            <a:ext cx="5822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69DF8-8071-310C-E542-DD93E74D6580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B8270FE6-4C37-B156-6163-6B49DB645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4E3965-628E-EC1D-EF7F-90E1FA6E3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F80ED7-2F6C-ACDF-3871-7516435F149F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F1A1D3-7613-F43A-4B33-8B5407102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9764" y="-2311"/>
            <a:ext cx="614362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A3AD8-9EA7-EA0F-DD96-06FC93EFEF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0"/>
            <a:ext cx="8372475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6143625" cy="1694873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D083EF2-B6F6-B83E-A517-0BDA8560FA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259241"/>
            <a:ext cx="3371850" cy="45719"/>
          </a:xfrm>
          <a:solidFill>
            <a:srgbClr val="C00000"/>
          </a:solidFill>
          <a:effectLst/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err="1"/>
              <a:t>meghan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9889B1-D6DE-EEB2-6E48-71B6FC21479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09574" y="1627559"/>
            <a:ext cx="5822783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D8694-CEB6-CA69-8AFF-4CBB0E5A3C58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F3AE085-99F9-B5AE-5F5E-F034EDD087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34DBAAD-745E-0606-258C-45CA85905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77E1C-BB54-0EC5-5801-C431E56C2C8C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B7655F-5BE0-13CD-28BA-0646AA39CA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3563" y="0"/>
            <a:ext cx="6548437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5233988" cy="169487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28" y="1606863"/>
            <a:ext cx="513698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F95AA-224C-47EB-093A-7A1A0C7386F4}"/>
              </a:ext>
            </a:extLst>
          </p:cNvPr>
          <p:cNvCxnSpPr>
            <a:cxnSpLocks/>
          </p:cNvCxnSpPr>
          <p:nvPr userDrawn="1"/>
        </p:nvCxnSpPr>
        <p:spPr>
          <a:xfrm>
            <a:off x="0" y="1282101"/>
            <a:ext cx="33718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69CDF4-62F1-286F-92DA-AB798749391A}"/>
              </a:ext>
            </a:extLst>
          </p:cNvPr>
          <p:cNvCxnSpPr>
            <a:cxnSpLocks/>
          </p:cNvCxnSpPr>
          <p:nvPr userDrawn="1"/>
        </p:nvCxnSpPr>
        <p:spPr>
          <a:xfrm>
            <a:off x="5642560" y="-61737"/>
            <a:ext cx="0" cy="69197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F783FAF-FA61-91DA-9468-E4F728C77D53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7" name="Picture 6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B3655F69-928D-B5E8-1B67-DC4C7C987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AA179A-C938-16B7-4145-AE87EEC07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6C3784-5C14-EBB1-3DFC-A282886A264D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B7655F-5BE0-13CD-28BA-0646AA39CA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3563" y="0"/>
            <a:ext cx="6548437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5233988" cy="1694873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23090"/>
            <a:ext cx="5136983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BF95AA-224C-47EB-093A-7A1A0C7386F4}"/>
              </a:ext>
            </a:extLst>
          </p:cNvPr>
          <p:cNvCxnSpPr>
            <a:cxnSpLocks/>
          </p:cNvCxnSpPr>
          <p:nvPr userDrawn="1"/>
        </p:nvCxnSpPr>
        <p:spPr>
          <a:xfrm>
            <a:off x="0" y="1282101"/>
            <a:ext cx="33718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69CDF4-62F1-286F-92DA-AB798749391A}"/>
              </a:ext>
            </a:extLst>
          </p:cNvPr>
          <p:cNvCxnSpPr>
            <a:cxnSpLocks/>
          </p:cNvCxnSpPr>
          <p:nvPr userDrawn="1"/>
        </p:nvCxnSpPr>
        <p:spPr>
          <a:xfrm>
            <a:off x="5642560" y="-61737"/>
            <a:ext cx="0" cy="69197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B61884-7E0E-6459-AAC1-68EDB2340C55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850AF69-B5CE-0EA8-D5AF-ED15EBED4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7F42B81-E909-27E3-6EB7-3F87B1F74F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6F63D3-1A53-B0CC-B13E-6AE96C930A36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B7655F-5BE0-13CD-28BA-0646AA39CA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3805" y="0"/>
            <a:ext cx="464819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5233988" cy="169487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25" y="1614464"/>
            <a:ext cx="513698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69CDF4-62F1-286F-92DA-AB798749391A}"/>
              </a:ext>
            </a:extLst>
          </p:cNvPr>
          <p:cNvCxnSpPr>
            <a:cxnSpLocks/>
          </p:cNvCxnSpPr>
          <p:nvPr userDrawn="1"/>
        </p:nvCxnSpPr>
        <p:spPr>
          <a:xfrm>
            <a:off x="7543554" y="0"/>
            <a:ext cx="0" cy="69197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16E5F2-FCC4-59C8-B043-2B2E50448BB8}"/>
              </a:ext>
            </a:extLst>
          </p:cNvPr>
          <p:cNvCxnSpPr>
            <a:cxnSpLocks/>
          </p:cNvCxnSpPr>
          <p:nvPr userDrawn="1"/>
        </p:nvCxnSpPr>
        <p:spPr>
          <a:xfrm>
            <a:off x="0" y="1282101"/>
            <a:ext cx="67027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AE36B5-7414-6A5A-1666-169FBC4D2D39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9" name="Picture 8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73BBDD30-E74A-D0B1-2EE9-BB3CE689D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F3DC28-F1CC-9B16-46DB-668C7A63B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A83DAB-9E8F-F857-E6C3-C19CF12EFF9C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B7655F-5BE0-13CD-28BA-0646AA39CA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3805" y="0"/>
            <a:ext cx="464819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0"/>
            <a:ext cx="5233988" cy="1694873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005012"/>
            <a:ext cx="5136983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69CDF4-62F1-286F-92DA-AB798749391A}"/>
              </a:ext>
            </a:extLst>
          </p:cNvPr>
          <p:cNvCxnSpPr>
            <a:cxnSpLocks/>
          </p:cNvCxnSpPr>
          <p:nvPr userDrawn="1"/>
        </p:nvCxnSpPr>
        <p:spPr>
          <a:xfrm>
            <a:off x="7543554" y="0"/>
            <a:ext cx="0" cy="69197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16E5F2-FCC4-59C8-B043-2B2E50448BB8}"/>
              </a:ext>
            </a:extLst>
          </p:cNvPr>
          <p:cNvCxnSpPr>
            <a:cxnSpLocks/>
          </p:cNvCxnSpPr>
          <p:nvPr userDrawn="1"/>
        </p:nvCxnSpPr>
        <p:spPr>
          <a:xfrm>
            <a:off x="0" y="1282101"/>
            <a:ext cx="67027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F49154-2E7E-00F0-6B7A-00DFD7E62D2D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8A0FEFD6-C341-29C7-C85A-A48F02A00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D7A95FC-F0B9-32A2-911B-9434EE86F9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C0631-7DB9-03CC-4DB7-6CAC35B5E451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5D77CE-1E25-E4E1-E9AA-911A89084656}"/>
              </a:ext>
            </a:extLst>
          </p:cNvPr>
          <p:cNvSpPr/>
          <p:nvPr userDrawn="1"/>
        </p:nvSpPr>
        <p:spPr>
          <a:xfrm>
            <a:off x="0" y="-3175"/>
            <a:ext cx="12192000" cy="1694873"/>
          </a:xfrm>
          <a:prstGeom prst="rect">
            <a:avLst/>
          </a:prstGeom>
          <a:solidFill>
            <a:srgbClr val="122C49"/>
          </a:solidFill>
          <a:ln>
            <a:solidFill>
              <a:srgbClr val="12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D39DFF52-3437-1E38-ED68-BC6268CA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6E4C699-BA4A-8C95-A44D-FE1F45EFC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089CF0-8DEC-1DC0-D619-F0D656177A8C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314BEB-D885-3634-A68C-0080B3133312}"/>
              </a:ext>
            </a:extLst>
          </p:cNvPr>
          <p:cNvSpPr txBox="1">
            <a:spLocks/>
          </p:cNvSpPr>
          <p:nvPr userDrawn="1"/>
        </p:nvSpPr>
        <p:spPr>
          <a:xfrm>
            <a:off x="9448800" y="6472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7223D5B7-63DB-4A34-874E-1551110C7980}" type="slidenum">
              <a:rPr lang="en-US" smtClean="0">
                <a:solidFill>
                  <a:srgbClr val="122C49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122C4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9DF4F-2742-3539-8D42-CCFC119B022C}"/>
              </a:ext>
            </a:extLst>
          </p:cNvPr>
          <p:cNvSpPr txBox="1"/>
          <p:nvPr userDrawn="1"/>
        </p:nvSpPr>
        <p:spPr>
          <a:xfrm>
            <a:off x="9582150" y="6525129"/>
            <a:ext cx="235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</a:t>
            </a:r>
          </a:p>
        </p:txBody>
      </p:sp>
    </p:spTree>
    <p:extLst>
      <p:ext uri="{BB962C8B-B14F-4D97-AF65-F5344CB8AC3E}">
        <p14:creationId xmlns:p14="http://schemas.microsoft.com/office/powerpoint/2010/main" val="13212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DBD4CA-025D-789C-A285-155466FA1369}"/>
              </a:ext>
            </a:extLst>
          </p:cNvPr>
          <p:cNvSpPr/>
          <p:nvPr userDrawn="1"/>
        </p:nvSpPr>
        <p:spPr>
          <a:xfrm>
            <a:off x="0" y="0"/>
            <a:ext cx="12192000" cy="169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6A8025-0CB3-D64F-A4A3-A51632AC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44040"/>
            <a:ext cx="10515600" cy="411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108A8A22-D00F-33FB-5CB2-5356CE4BD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74DD71E-BD95-79E4-393F-9F1D2846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1D453B-4763-DD3F-0AB9-A33DBCAAF856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920239"/>
            <a:ext cx="5686425" cy="404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BADAC-906A-B548-B8AB-97FC7076CA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6051" y="1615966"/>
            <a:ext cx="5286375" cy="4351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0D0501AC-05C1-B37B-7461-C042ED372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A249AB-A5DA-5327-D6A3-A41BDBE91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48CB1B-9047-2039-B03D-E25702B17B7A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5479"/>
            <a:ext cx="5686425" cy="4042499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BADAC-906A-B548-B8AB-97FC7076CA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6050" y="1626642"/>
            <a:ext cx="5286375" cy="4351337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C9053-0C3D-2037-C3DF-81DEBCDA1649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7" name="Picture 6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7D94A63D-E138-F541-83DD-C8B72DCD4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095D6C5-6520-7814-E8E1-1366900193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1FAE7-5188-26C1-C61C-0F737AACCB43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0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3F09-568B-A036-6688-585D109618E5}"/>
              </a:ext>
            </a:extLst>
          </p:cNvPr>
          <p:cNvSpPr/>
          <p:nvPr userDrawn="1"/>
        </p:nvSpPr>
        <p:spPr>
          <a:xfrm>
            <a:off x="0" y="-3175"/>
            <a:ext cx="12192000" cy="1694873"/>
          </a:xfrm>
          <a:prstGeom prst="rect">
            <a:avLst/>
          </a:prstGeom>
          <a:solidFill>
            <a:srgbClr val="122C49"/>
          </a:solidFill>
          <a:ln>
            <a:solidFill>
              <a:srgbClr val="12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813515"/>
            <a:ext cx="5686425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BADAC-906A-B548-B8AB-97FC7076CA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6050" y="1813516"/>
            <a:ext cx="5286375" cy="4351337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DCF5B-0562-8CB5-C231-6986BCB0385D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8" name="Picture 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F6F9F762-248D-31AF-BD3A-04C3C354F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3D9B90C-3390-175B-4F8F-6AD300318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D197C-E8FE-B79E-3B50-4DAC9E7E1AE4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70B96F-8EA0-7E8F-4B60-C3567BE55A0E}"/>
              </a:ext>
            </a:extLst>
          </p:cNvPr>
          <p:cNvSpPr/>
          <p:nvPr userDrawn="1"/>
        </p:nvSpPr>
        <p:spPr>
          <a:xfrm>
            <a:off x="0" y="-3175"/>
            <a:ext cx="12192000" cy="169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2005012"/>
            <a:ext cx="56864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BADAC-906A-B548-B8AB-97FC7076CA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6050" y="2005013"/>
            <a:ext cx="5286375" cy="4351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5F00FAEA-A881-DDDE-1259-5C343484E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4394B9-BB13-C068-70E9-629234F012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66DA0B-5C62-392B-396D-A432B6E8DFE9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0"/>
            <a:ext cx="5686425" cy="16948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615782"/>
            <a:ext cx="56864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32D05B-5788-ACD0-D510-97AE250E9D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8900" y="0"/>
            <a:ext cx="57531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35CBE-29D9-4C01-DE38-78FB256DF7F7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0BF0DD53-B999-C9A7-7F8B-F6688898F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DCE2F22-BEC4-139B-8C98-E2F0181921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B7C36A-E628-11BE-3BD5-9B69E665B048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89-620D-B57F-185A-1DA3B5BE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0"/>
            <a:ext cx="5686425" cy="1694873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CE15-32FC-B0EB-6D65-4876C4CD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615782"/>
            <a:ext cx="5686425" cy="4351338"/>
          </a:xfrm>
        </p:spPr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  <a:lvl2pPr>
              <a:defRPr>
                <a:solidFill>
                  <a:srgbClr val="122C49"/>
                </a:solidFill>
              </a:defRPr>
            </a:lvl2pPr>
            <a:lvl3pPr>
              <a:defRPr>
                <a:solidFill>
                  <a:srgbClr val="122C49"/>
                </a:solidFill>
              </a:defRPr>
            </a:lvl3pPr>
            <a:lvl4pPr>
              <a:defRPr>
                <a:solidFill>
                  <a:srgbClr val="122C49"/>
                </a:solidFill>
              </a:defRPr>
            </a:lvl4pPr>
            <a:lvl5pPr>
              <a:defRPr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AA98-04DD-76A9-27D3-813351D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32D05B-5788-ACD0-D510-97AE250E9D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8900" y="0"/>
            <a:ext cx="57531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94C00-4332-7DB6-BBD9-0A514A413EAC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D5A0D0A-48A7-D734-19A4-E17628B84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8" name="Picture 7" descr="A red and white logo with a torch and text&#10;&#10;Description automatically generated">
            <a:extLst>
              <a:ext uri="{FF2B5EF4-FFF2-40B4-BE49-F238E27FC236}">
                <a16:creationId xmlns:a16="http://schemas.microsoft.com/office/drawing/2014/main" id="{A2647E10-4A60-C74D-D431-9C14664CA2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1" y="6348052"/>
            <a:ext cx="373381" cy="3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5CE4-1027-5E15-31C4-30F2B20C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A3DF-9927-AF70-47C9-78D13BDE3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4" y="1825625"/>
            <a:ext cx="5534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CB4E7-D1E2-35C5-5D75-9C5696573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534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12E4-E5EC-A370-8CF1-9624822A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CAC753BF-E757-D1EF-65B7-D65F931A6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CBA4948-FC73-1B60-36FF-E3F084328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7D7516-AB71-CCC3-43BC-B4AB45AFE01E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9CAAE-44EA-A099-DE7C-5E96257E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5" y="1771361"/>
            <a:ext cx="5372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E1107-35EB-1D48-A90B-1440EBA0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575" y="2595273"/>
            <a:ext cx="53721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8E094-E767-D267-9C86-2B4F1C238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0325" y="1771361"/>
            <a:ext cx="5372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50703-3AA4-99C8-8053-543876D44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0325" y="2595273"/>
            <a:ext cx="53721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73FF8-F4A6-E1AB-7EA4-CF094A8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6CE4204-4894-ABAF-D3B1-1380B1F1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0"/>
            <a:ext cx="10515600" cy="169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A9A0D380-CEBD-0C59-41C1-69B394C02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6101EB7-E83B-DDB9-1612-A96363AC2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E21369-0C93-B8C5-00A1-13B6F6823212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6563-32F6-6AE3-CF5B-3E89BC44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3261B-3689-0A9A-4666-3912FEA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A56CB7AF-B86E-8DF8-8565-8F804B679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47F5496-775E-4B79-14C9-839C4FB754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1CBFA-7A7B-5FB1-0241-B2826AA52B76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6563-32F6-6AE3-CF5B-3E89BC44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3261B-3689-0A9A-4666-3912FEA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62A10-2883-A09E-8579-F619E7BC5CDE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05EDFB15-3CC5-286E-5801-3CB10CF0D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7" name="Picture 6" descr="A red and white logo with a torch and text&#10;&#10;Description automatically generated">
            <a:extLst>
              <a:ext uri="{FF2B5EF4-FFF2-40B4-BE49-F238E27FC236}">
                <a16:creationId xmlns:a16="http://schemas.microsoft.com/office/drawing/2014/main" id="{3BDD40BB-92D4-EBDB-A26B-3B000050DC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1" y="6348052"/>
            <a:ext cx="373381" cy="3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0B7E2A-414E-68B0-A5F2-02F9B8432A3D}"/>
              </a:ext>
            </a:extLst>
          </p:cNvPr>
          <p:cNvSpPr/>
          <p:nvPr userDrawn="1"/>
        </p:nvSpPr>
        <p:spPr>
          <a:xfrm>
            <a:off x="1247775" y="523875"/>
            <a:ext cx="10944225" cy="581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EB1CC-2F3C-03A4-127C-04A1E7E71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8275" y="733425"/>
            <a:ext cx="10753725" cy="5305425"/>
          </a:xfrm>
        </p:spPr>
        <p:txBody>
          <a:bodyPr>
            <a:noAutofit/>
          </a:bodyPr>
          <a:lstStyle>
            <a:lvl1pPr>
              <a:defRPr sz="4400">
                <a:solidFill>
                  <a:srgbClr val="122C49"/>
                </a:solidFill>
              </a:defRPr>
            </a:lvl1pPr>
            <a:lvl2pPr>
              <a:defRPr sz="4400">
                <a:solidFill>
                  <a:srgbClr val="122C49"/>
                </a:solidFill>
              </a:defRPr>
            </a:lvl2pPr>
            <a:lvl3pPr>
              <a:defRPr sz="4400">
                <a:solidFill>
                  <a:srgbClr val="122C49"/>
                </a:solidFill>
              </a:defRPr>
            </a:lvl3pPr>
            <a:lvl4pPr>
              <a:defRPr sz="4400">
                <a:solidFill>
                  <a:srgbClr val="122C49"/>
                </a:solidFill>
              </a:defRPr>
            </a:lvl4pPr>
            <a:lvl5pPr>
              <a:defRPr sz="4400"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4CE54DC1-C418-221A-F958-5946E69FA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07D775-12C4-B8A6-B510-77B67FE957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0FCE7D-621D-95B2-E495-DD7B39145B37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0B7E2A-414E-68B0-A5F2-02F9B8432A3D}"/>
              </a:ext>
            </a:extLst>
          </p:cNvPr>
          <p:cNvSpPr/>
          <p:nvPr userDrawn="1"/>
        </p:nvSpPr>
        <p:spPr>
          <a:xfrm>
            <a:off x="1247775" y="523875"/>
            <a:ext cx="10944225" cy="5810250"/>
          </a:xfrm>
          <a:prstGeom prst="rect">
            <a:avLst/>
          </a:prstGeom>
          <a:solidFill>
            <a:srgbClr val="122C49"/>
          </a:solidFill>
          <a:ln>
            <a:solidFill>
              <a:srgbClr val="12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4EB1CC-2F3C-03A4-127C-04A1E7E71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8275" y="733425"/>
            <a:ext cx="10753725" cy="5305425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4400">
                <a:solidFill>
                  <a:srgbClr val="122C49"/>
                </a:solidFill>
              </a:defRPr>
            </a:lvl2pPr>
            <a:lvl3pPr>
              <a:defRPr sz="4400">
                <a:solidFill>
                  <a:srgbClr val="122C49"/>
                </a:solidFill>
              </a:defRPr>
            </a:lvl3pPr>
            <a:lvl4pPr>
              <a:defRPr sz="4400">
                <a:solidFill>
                  <a:srgbClr val="122C49"/>
                </a:solidFill>
              </a:defRPr>
            </a:lvl4pPr>
            <a:lvl5pPr>
              <a:defRPr sz="4400">
                <a:solidFill>
                  <a:srgbClr val="122C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68878-97B8-4B91-F374-A345BCFB3C4D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</p:spTree>
    <p:extLst>
      <p:ext uri="{BB962C8B-B14F-4D97-AF65-F5344CB8AC3E}">
        <p14:creationId xmlns:p14="http://schemas.microsoft.com/office/powerpoint/2010/main" val="4249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00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5038099-4D9E-1329-1E24-03D150340F4B}"/>
              </a:ext>
            </a:extLst>
          </p:cNvPr>
          <p:cNvSpPr txBox="1"/>
          <p:nvPr userDrawn="1"/>
        </p:nvSpPr>
        <p:spPr>
          <a:xfrm>
            <a:off x="369888" y="603250"/>
            <a:ext cx="10390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58092-944B-5CF6-56F8-4363F8BE2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888" y="2038350"/>
            <a:ext cx="6469062" cy="2667000"/>
          </a:xfrm>
        </p:spPr>
        <p:txBody>
          <a:bodyPr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Insert Quote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38274FF-1052-F738-FFCF-925D0E2CC3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1113" y="5546725"/>
            <a:ext cx="6469062" cy="3651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-Name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19A12C-72F9-D3E0-FA7F-CD7140461B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1551" y="831850"/>
            <a:ext cx="4572000" cy="4572000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9A499068-4128-3B99-233D-F935D1656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F882CE-0C3F-C16B-43CD-EAC9B83CC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09AD10-F6AB-1063-CA12-5FDD9A5DF93E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09C4C28A-351F-33C3-1510-2D0554904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2038CF-4C86-B069-BBA7-B5A902117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2" y="6434488"/>
            <a:ext cx="821080" cy="2239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B09AED-2B42-8145-1C25-7F49085744C0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C49"/>
                </a:solidFill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81E56-EC92-FD26-1C20-138EEBAEB742}"/>
              </a:ext>
            </a:extLst>
          </p:cNvPr>
          <p:cNvSpPr txBox="1"/>
          <p:nvPr userDrawn="1"/>
        </p:nvSpPr>
        <p:spPr>
          <a:xfrm>
            <a:off x="9448800" y="6532824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122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F56C528-5467-05F1-30F8-A7E2808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4" y="6343245"/>
            <a:ext cx="841776" cy="363767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33662F2-5BB9-EACF-CDAA-6C0AB65980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6427761"/>
            <a:ext cx="714020" cy="1947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126BB2-53E1-4688-BE51-714480ECEF96}"/>
              </a:ext>
            </a:extLst>
          </p:cNvPr>
          <p:cNvCxnSpPr>
            <a:cxnSpLocks/>
          </p:cNvCxnSpPr>
          <p:nvPr userDrawn="1"/>
        </p:nvCxnSpPr>
        <p:spPr>
          <a:xfrm>
            <a:off x="1193801" y="6436379"/>
            <a:ext cx="0" cy="1818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2E00-8502-1CF5-E44C-1BF31251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8DFB-D426-EB05-088E-68C204926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bg2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942AE-ED10-0188-C9F5-A69CD090B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BE932-2057-0284-80DE-ACEF1F05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9AD9A7F-48FF-34F6-38A2-86633ED09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741" y="61648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0083-F962-BCAB-7032-91C12AF4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D5900-FFB4-35A0-6EEF-1BB8D5F7A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B0F1A-61EA-D539-CC13-D09663867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B30E5-9773-B010-AD78-8E0D8A06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830250F-9122-9F71-ADDE-30FFE1B59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741" y="61648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9E5D28-4415-6FE7-5935-C45776627DB1}"/>
              </a:ext>
            </a:extLst>
          </p:cNvPr>
          <p:cNvGrpSpPr/>
          <p:nvPr userDrawn="1"/>
        </p:nvGrpSpPr>
        <p:grpSpPr>
          <a:xfrm>
            <a:off x="8574378" y="2111022"/>
            <a:ext cx="3120912" cy="3814715"/>
            <a:chOff x="7808918" y="572510"/>
            <a:chExt cx="4449316" cy="54384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31EF08-1C06-9495-771C-349894B4F388}"/>
                </a:ext>
              </a:extLst>
            </p:cNvPr>
            <p:cNvGrpSpPr/>
            <p:nvPr/>
          </p:nvGrpSpPr>
          <p:grpSpPr>
            <a:xfrm>
              <a:off x="7818714" y="1497741"/>
              <a:ext cx="812279" cy="812280"/>
              <a:chOff x="7882017" y="1059981"/>
              <a:chExt cx="812279" cy="81228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766DF8E-E81E-75BA-CDCD-945B41866FC6}"/>
                  </a:ext>
                </a:extLst>
              </p:cNvPr>
              <p:cNvSpPr/>
              <p:nvPr/>
            </p:nvSpPr>
            <p:spPr>
              <a:xfrm>
                <a:off x="7961924" y="1151093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0" name="Picture 29" descr="Logo, icon&#10;&#10;Description automatically generated">
                <a:extLst>
                  <a:ext uri="{FF2B5EF4-FFF2-40B4-BE49-F238E27FC236}">
                    <a16:creationId xmlns:a16="http://schemas.microsoft.com/office/drawing/2014/main" id="{0A886D9A-2021-820F-F3C8-7D68F7460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2017" y="1059981"/>
                <a:ext cx="812279" cy="81228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0B924A-3BC3-80B3-8B51-247A86D5D326}"/>
                </a:ext>
              </a:extLst>
            </p:cNvPr>
            <p:cNvGrpSpPr/>
            <p:nvPr/>
          </p:nvGrpSpPr>
          <p:grpSpPr>
            <a:xfrm>
              <a:off x="7818714" y="2422972"/>
              <a:ext cx="812279" cy="812280"/>
              <a:chOff x="6850194" y="958809"/>
              <a:chExt cx="812279" cy="81228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61CEB2A-3F60-A34E-E1E9-AB22204A0B3B}"/>
                  </a:ext>
                </a:extLst>
              </p:cNvPr>
              <p:cNvSpPr/>
              <p:nvPr/>
            </p:nvSpPr>
            <p:spPr>
              <a:xfrm>
                <a:off x="6934043" y="105348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" name="Picture 27" descr="Logo, icon&#10;&#10;Description automatically generated">
                <a:extLst>
                  <a:ext uri="{FF2B5EF4-FFF2-40B4-BE49-F238E27FC236}">
                    <a16:creationId xmlns:a16="http://schemas.microsoft.com/office/drawing/2014/main" id="{F592CF79-101E-9EFA-70EF-F43ADD997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0194" y="958809"/>
                <a:ext cx="812279" cy="81228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5F0BAE-C863-D8CF-D7E6-12EE59153680}"/>
                </a:ext>
              </a:extLst>
            </p:cNvPr>
            <p:cNvGrpSpPr/>
            <p:nvPr/>
          </p:nvGrpSpPr>
          <p:grpSpPr>
            <a:xfrm>
              <a:off x="7818714" y="3348202"/>
              <a:ext cx="812280" cy="812279"/>
              <a:chOff x="8682038" y="1788407"/>
              <a:chExt cx="812280" cy="81227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7174B00-6350-AC35-E70E-F95A8B327D98}"/>
                  </a:ext>
                </a:extLst>
              </p:cNvPr>
              <p:cNvSpPr/>
              <p:nvPr/>
            </p:nvSpPr>
            <p:spPr>
              <a:xfrm>
                <a:off x="8769947" y="186289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8E2D8FAE-DA42-AFF6-573E-CC4BEFA65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2038" y="1788407"/>
                <a:ext cx="812280" cy="812279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D01CC3-B7D8-1624-200F-EE4D8807365B}"/>
                </a:ext>
              </a:extLst>
            </p:cNvPr>
            <p:cNvGrpSpPr/>
            <p:nvPr/>
          </p:nvGrpSpPr>
          <p:grpSpPr>
            <a:xfrm>
              <a:off x="7818714" y="4273435"/>
              <a:ext cx="812279" cy="812279"/>
              <a:chOff x="9800444" y="2134487"/>
              <a:chExt cx="812279" cy="81227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72ACBE-DCD3-5CC3-3CCB-9B4C413DCBBA}"/>
                  </a:ext>
                </a:extLst>
              </p:cNvPr>
              <p:cNvSpPr/>
              <p:nvPr/>
            </p:nvSpPr>
            <p:spPr>
              <a:xfrm>
                <a:off x="9884293" y="2212090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4" name="Picture 23" descr="A picture containing text, sign, vector graphics, clipart&#10;&#10;Description automatically generated">
                <a:extLst>
                  <a:ext uri="{FF2B5EF4-FFF2-40B4-BE49-F238E27FC236}">
                    <a16:creationId xmlns:a16="http://schemas.microsoft.com/office/drawing/2014/main" id="{7816848C-B027-9B4F-5B43-476846C6E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0444" y="2134487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0AE860-FA6C-C9E0-68D8-3529E8211D22}"/>
                </a:ext>
              </a:extLst>
            </p:cNvPr>
            <p:cNvGrpSpPr/>
            <p:nvPr/>
          </p:nvGrpSpPr>
          <p:grpSpPr>
            <a:xfrm>
              <a:off x="7818714" y="572510"/>
              <a:ext cx="812279" cy="812278"/>
              <a:chOff x="9133383" y="1067243"/>
              <a:chExt cx="812279" cy="81227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0E9B7F6-A87D-EC54-E08E-B6466863A4C4}"/>
                  </a:ext>
                </a:extLst>
              </p:cNvPr>
              <p:cNvSpPr/>
              <p:nvPr/>
            </p:nvSpPr>
            <p:spPr>
              <a:xfrm>
                <a:off x="9217232" y="114383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B086B0EA-8B2C-A407-2BED-DD43DE0AB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383" y="1067243"/>
                <a:ext cx="812279" cy="81227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E126D0-29A8-5468-52F0-37A11560C8A7}"/>
                </a:ext>
              </a:extLst>
            </p:cNvPr>
            <p:cNvGrpSpPr/>
            <p:nvPr/>
          </p:nvGrpSpPr>
          <p:grpSpPr>
            <a:xfrm>
              <a:off x="7808918" y="5198665"/>
              <a:ext cx="812279" cy="812279"/>
              <a:chOff x="7459782" y="2269604"/>
              <a:chExt cx="812279" cy="81227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12A3B96-5A93-1E72-7ECC-CE9426728396}"/>
                  </a:ext>
                </a:extLst>
              </p:cNvPr>
              <p:cNvSpPr/>
              <p:nvPr/>
            </p:nvSpPr>
            <p:spPr>
              <a:xfrm>
                <a:off x="7525062" y="2353456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E9D4BD9-7791-0EA4-94CB-15483C83F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9782" y="2269604"/>
                <a:ext cx="812279" cy="812279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8B9C27-10DC-C72D-E937-4C8F8CEA4157}"/>
                </a:ext>
              </a:extLst>
            </p:cNvPr>
            <p:cNvSpPr txBox="1"/>
            <p:nvPr/>
          </p:nvSpPr>
          <p:spPr>
            <a:xfrm>
              <a:off x="8680178" y="786368"/>
              <a:ext cx="2604369" cy="41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fsri.org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D42A6F-E377-197F-1BA8-64D985A64F51}"/>
                </a:ext>
              </a:extLst>
            </p:cNvPr>
            <p:cNvSpPr txBox="1"/>
            <p:nvPr/>
          </p:nvSpPr>
          <p:spPr>
            <a:xfrm>
              <a:off x="8680178" y="1718120"/>
              <a:ext cx="2604369" cy="41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-org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133E49-8195-657C-9E9A-B60EF0D40020}"/>
                </a:ext>
              </a:extLst>
            </p:cNvPr>
            <p:cNvSpPr txBox="1"/>
            <p:nvPr/>
          </p:nvSpPr>
          <p:spPr>
            <a:xfrm>
              <a:off x="8680178" y="2649872"/>
              <a:ext cx="2604369" cy="41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fsri_org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26993-85EE-8CC5-F265-BB2BAA2843C8}"/>
                </a:ext>
              </a:extLst>
            </p:cNvPr>
            <p:cNvSpPr txBox="1"/>
            <p:nvPr/>
          </p:nvSpPr>
          <p:spPr>
            <a:xfrm>
              <a:off x="8680178" y="3581624"/>
              <a:ext cx="2604369" cy="41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ulfsri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748069-DD74-87B1-228B-5E0C517FC5CB}"/>
                </a:ext>
              </a:extLst>
            </p:cNvPr>
            <p:cNvSpPr txBox="1"/>
            <p:nvPr/>
          </p:nvSpPr>
          <p:spPr>
            <a:xfrm>
              <a:off x="8680178" y="4513376"/>
              <a:ext cx="2604369" cy="41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90B9B3-BF04-EFBB-D3A0-45873512D790}"/>
                </a:ext>
              </a:extLst>
            </p:cNvPr>
            <p:cNvSpPr txBox="1"/>
            <p:nvPr/>
          </p:nvSpPr>
          <p:spPr>
            <a:xfrm>
              <a:off x="8680177" y="5445127"/>
              <a:ext cx="3578057" cy="43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@firesafetyresearchinstitute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7AE63DFF-2339-0BC8-0110-710621094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5511" y="6024797"/>
            <a:ext cx="1512211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err="1"/>
              <a:t>www.fsri.org</a:t>
            </a:r>
            <a:endParaRPr lang="en-US" dirty="0"/>
          </a:p>
        </p:txBody>
      </p:sp>
      <p:pic>
        <p:nvPicPr>
          <p:cNvPr id="5" name="Picture 4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604695CF-4389-F238-4559-D0BE866192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D3F174-65E2-B058-AEB6-1F5CA46384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83" y="2751167"/>
            <a:ext cx="3352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79FEE13B-9E53-33B0-98C6-DAAB7A079C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4847880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3C587D-BE7B-EB48-29BB-DEE83DA389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5229225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8F21000A-5160-8101-38FD-0E0C2F13B2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688" y="5648176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www.fsri.org</a:t>
            </a:r>
          </a:p>
        </p:txBody>
      </p:sp>
      <p:sp>
        <p:nvSpPr>
          <p:cNvPr id="37" name="Title 30">
            <a:extLst>
              <a:ext uri="{FF2B5EF4-FFF2-40B4-BE49-F238E27FC236}">
                <a16:creationId xmlns:a16="http://schemas.microsoft.com/office/drawing/2014/main" id="{A2C712B3-9F21-B47C-C517-B3C3C8D1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724"/>
            <a:ext cx="10515600" cy="16948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B9D66-4863-02A8-33B2-279405C44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175" y="2246591"/>
            <a:ext cx="1342241" cy="13422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F75C905-F767-6532-7E2C-933274C2B932}"/>
              </a:ext>
            </a:extLst>
          </p:cNvPr>
          <p:cNvGrpSpPr/>
          <p:nvPr userDrawn="1"/>
        </p:nvGrpSpPr>
        <p:grpSpPr>
          <a:xfrm>
            <a:off x="7531163" y="669138"/>
            <a:ext cx="3960667" cy="5438434"/>
            <a:chOff x="7818713" y="572510"/>
            <a:chExt cx="3960667" cy="543843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599E22-F608-78E6-7E46-BD8CC6B0CF09}"/>
                </a:ext>
              </a:extLst>
            </p:cNvPr>
            <p:cNvGrpSpPr/>
            <p:nvPr/>
          </p:nvGrpSpPr>
          <p:grpSpPr>
            <a:xfrm>
              <a:off x="7818713" y="1497741"/>
              <a:ext cx="812279" cy="812279"/>
              <a:chOff x="7882016" y="1059981"/>
              <a:chExt cx="812279" cy="812279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C8C16CD-579F-990B-9D0B-CD585E70AAF3}"/>
                  </a:ext>
                </a:extLst>
              </p:cNvPr>
              <p:cNvSpPr/>
              <p:nvPr/>
            </p:nvSpPr>
            <p:spPr>
              <a:xfrm>
                <a:off x="7961924" y="1151093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0" name="Picture 59" descr="Logo, icon&#10;&#10;Description automatically generated">
                <a:extLst>
                  <a:ext uri="{FF2B5EF4-FFF2-40B4-BE49-F238E27FC236}">
                    <a16:creationId xmlns:a16="http://schemas.microsoft.com/office/drawing/2014/main" id="{89CB5693-467D-41C9-2E4B-FFBC5A532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2016" y="1059981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40090FF-5EC1-8617-F98A-78C96CA42A5D}"/>
                </a:ext>
              </a:extLst>
            </p:cNvPr>
            <p:cNvGrpSpPr/>
            <p:nvPr/>
          </p:nvGrpSpPr>
          <p:grpSpPr>
            <a:xfrm>
              <a:off x="7818713" y="2422972"/>
              <a:ext cx="812279" cy="812279"/>
              <a:chOff x="6850193" y="958809"/>
              <a:chExt cx="812279" cy="812279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8A20C39-194D-5A11-B444-72BF0A9FE2B4}"/>
                  </a:ext>
                </a:extLst>
              </p:cNvPr>
              <p:cNvSpPr/>
              <p:nvPr/>
            </p:nvSpPr>
            <p:spPr>
              <a:xfrm>
                <a:off x="6934043" y="105348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8" name="Picture 57" descr="Logo, icon&#10;&#10;Description automatically generated">
                <a:extLst>
                  <a:ext uri="{FF2B5EF4-FFF2-40B4-BE49-F238E27FC236}">
                    <a16:creationId xmlns:a16="http://schemas.microsoft.com/office/drawing/2014/main" id="{B6CFB428-D7CC-35A0-2EF5-F43C93C9A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0193" y="958809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9061FB6-CBE3-E74A-A37D-B49BF8E15726}"/>
                </a:ext>
              </a:extLst>
            </p:cNvPr>
            <p:cNvGrpSpPr/>
            <p:nvPr/>
          </p:nvGrpSpPr>
          <p:grpSpPr>
            <a:xfrm>
              <a:off x="7818713" y="3348203"/>
              <a:ext cx="812279" cy="812279"/>
              <a:chOff x="8682037" y="1788408"/>
              <a:chExt cx="812279" cy="812279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8DD6462-F408-B71D-2622-6A7D4B8BDE9D}"/>
                  </a:ext>
                </a:extLst>
              </p:cNvPr>
              <p:cNvSpPr/>
              <p:nvPr/>
            </p:nvSpPr>
            <p:spPr>
              <a:xfrm>
                <a:off x="8769947" y="186289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B81C9194-D264-B579-7D3F-470BA169D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2037" y="1788408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12B5892-925E-7BDD-7BAA-E8DD5669A61A}"/>
                </a:ext>
              </a:extLst>
            </p:cNvPr>
            <p:cNvGrpSpPr/>
            <p:nvPr/>
          </p:nvGrpSpPr>
          <p:grpSpPr>
            <a:xfrm>
              <a:off x="7818713" y="4273434"/>
              <a:ext cx="812279" cy="812279"/>
              <a:chOff x="9800443" y="2134486"/>
              <a:chExt cx="812279" cy="812279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E71DF9E-F030-23B0-F80C-A93EC5DA4178}"/>
                  </a:ext>
                </a:extLst>
              </p:cNvPr>
              <p:cNvSpPr/>
              <p:nvPr/>
            </p:nvSpPr>
            <p:spPr>
              <a:xfrm>
                <a:off x="9884293" y="2212090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4" name="Picture 53" descr="A picture containing text, sign, vector graphics, clipart&#10;&#10;Description automatically generated">
                <a:extLst>
                  <a:ext uri="{FF2B5EF4-FFF2-40B4-BE49-F238E27FC236}">
                    <a16:creationId xmlns:a16="http://schemas.microsoft.com/office/drawing/2014/main" id="{6498340D-6C66-D11E-FEE7-E5C1E875C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0443" y="2134486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8B990A2-6B35-FB50-69EC-84E92E64904E}"/>
                </a:ext>
              </a:extLst>
            </p:cNvPr>
            <p:cNvGrpSpPr/>
            <p:nvPr/>
          </p:nvGrpSpPr>
          <p:grpSpPr>
            <a:xfrm>
              <a:off x="7818713" y="572510"/>
              <a:ext cx="812279" cy="812279"/>
              <a:chOff x="9133382" y="1067243"/>
              <a:chExt cx="812279" cy="81227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887BA44-28DE-0803-6A65-80F63BFC5207}"/>
                  </a:ext>
                </a:extLst>
              </p:cNvPr>
              <p:cNvSpPr/>
              <p:nvPr/>
            </p:nvSpPr>
            <p:spPr>
              <a:xfrm>
                <a:off x="9217232" y="114383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2" name="Picture 51" descr="Icon&#10;&#10;Description automatically generated">
                <a:extLst>
                  <a:ext uri="{FF2B5EF4-FFF2-40B4-BE49-F238E27FC236}">
                    <a16:creationId xmlns:a16="http://schemas.microsoft.com/office/drawing/2014/main" id="{CB9AE9D4-99CD-04E0-1461-C9850A733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382" y="1067243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8078732-1ABA-F379-817B-A00861C1C4CA}"/>
                </a:ext>
              </a:extLst>
            </p:cNvPr>
            <p:cNvGrpSpPr/>
            <p:nvPr/>
          </p:nvGrpSpPr>
          <p:grpSpPr>
            <a:xfrm>
              <a:off x="7825012" y="5198665"/>
              <a:ext cx="812279" cy="812279"/>
              <a:chOff x="7475876" y="2269604"/>
              <a:chExt cx="812279" cy="81227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255558B-9C2F-7A8D-2789-FEA34685FD13}"/>
                  </a:ext>
                </a:extLst>
              </p:cNvPr>
              <p:cNvSpPr/>
              <p:nvPr/>
            </p:nvSpPr>
            <p:spPr>
              <a:xfrm>
                <a:off x="7525062" y="2353456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EE6FB3B-84EF-1B3E-E84D-7A8A7443E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5876" y="2269604"/>
                <a:ext cx="812279" cy="812279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30B578-4DAE-C647-A970-291747929701}"/>
                </a:ext>
              </a:extLst>
            </p:cNvPr>
            <p:cNvSpPr txBox="1"/>
            <p:nvPr/>
          </p:nvSpPr>
          <p:spPr>
            <a:xfrm>
              <a:off x="8680178" y="786368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fsri.org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92899A-DC4D-9A54-799E-1F970FC724B9}"/>
                </a:ext>
              </a:extLst>
            </p:cNvPr>
            <p:cNvSpPr txBox="1"/>
            <p:nvPr/>
          </p:nvSpPr>
          <p:spPr>
            <a:xfrm>
              <a:off x="8680178" y="1718120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603727-E4CE-16A6-7C3E-4EBB0CB78E8E}"/>
                </a:ext>
              </a:extLst>
            </p:cNvPr>
            <p:cNvSpPr txBox="1"/>
            <p:nvPr/>
          </p:nvSpPr>
          <p:spPr>
            <a:xfrm>
              <a:off x="8680178" y="2649872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fsri_org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0F2F57B-9A31-63C6-13A1-E279617CF5E7}"/>
                </a:ext>
              </a:extLst>
            </p:cNvPr>
            <p:cNvSpPr txBox="1"/>
            <p:nvPr/>
          </p:nvSpPr>
          <p:spPr>
            <a:xfrm>
              <a:off x="8680178" y="3581624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ulfsri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6126A3-BE2A-7BF5-17B3-5D4074D2321C}"/>
                </a:ext>
              </a:extLst>
            </p:cNvPr>
            <p:cNvSpPr txBox="1"/>
            <p:nvPr/>
          </p:nvSpPr>
          <p:spPr>
            <a:xfrm>
              <a:off x="8680178" y="4513376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632B0C-6C09-9BB9-9E7E-2DBE709F4FDC}"/>
                </a:ext>
              </a:extLst>
            </p:cNvPr>
            <p:cNvSpPr txBox="1"/>
            <p:nvPr/>
          </p:nvSpPr>
          <p:spPr>
            <a:xfrm>
              <a:off x="8680178" y="5445127"/>
              <a:ext cx="3099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firesafetyresearchinstitute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A4BDF250-2D4E-16C8-8B8D-63F3FE8FD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2205" y="4119966"/>
            <a:ext cx="1512211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err="1"/>
              <a:t>www.fsri.org</a:t>
            </a:r>
            <a:endParaRPr lang="en-US" dirty="0"/>
          </a:p>
        </p:txBody>
      </p:sp>
      <p:pic>
        <p:nvPicPr>
          <p:cNvPr id="6" name="Picture 5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7E7DBA8C-580D-4412-9186-3F0F240B5B6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79FEE13B-9E53-33B0-98C6-DAAB7A079C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4847880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3C587D-BE7B-EB48-29BB-DEE83DA389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5229225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006C52FF-DE86-5F5F-12AE-55AA5C5F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9A563409-0077-669B-3B12-D67EB59DCE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688" y="5648176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www.fsri.org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FBCDE-3E4E-1D09-D022-EB27A2FB4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2175" y="2246591"/>
            <a:ext cx="1342241" cy="13422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5DD9B-62EC-2E80-3580-A74037B6576C}"/>
              </a:ext>
            </a:extLst>
          </p:cNvPr>
          <p:cNvGrpSpPr/>
          <p:nvPr userDrawn="1"/>
        </p:nvGrpSpPr>
        <p:grpSpPr>
          <a:xfrm>
            <a:off x="7531163" y="669138"/>
            <a:ext cx="3960667" cy="5438434"/>
            <a:chOff x="7818713" y="572510"/>
            <a:chExt cx="3960667" cy="543843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DB49CA5-EE4B-53D3-05AB-96CE8B70AE5E}"/>
                </a:ext>
              </a:extLst>
            </p:cNvPr>
            <p:cNvGrpSpPr/>
            <p:nvPr/>
          </p:nvGrpSpPr>
          <p:grpSpPr>
            <a:xfrm>
              <a:off x="7818713" y="1497741"/>
              <a:ext cx="812279" cy="812279"/>
              <a:chOff x="7882016" y="1059981"/>
              <a:chExt cx="812279" cy="812279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16DC367-61AE-7898-DD10-AA33EE8C9005}"/>
                  </a:ext>
                </a:extLst>
              </p:cNvPr>
              <p:cNvSpPr/>
              <p:nvPr/>
            </p:nvSpPr>
            <p:spPr>
              <a:xfrm>
                <a:off x="7961924" y="1151093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0" name="Picture 59" descr="Logo, icon&#10;&#10;Description automatically generated">
                <a:extLst>
                  <a:ext uri="{FF2B5EF4-FFF2-40B4-BE49-F238E27FC236}">
                    <a16:creationId xmlns:a16="http://schemas.microsoft.com/office/drawing/2014/main" id="{9AE16DE0-6FE1-169E-A960-880BBC649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2016" y="1059981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29A03F-597B-F364-73AD-A90792FC0500}"/>
                </a:ext>
              </a:extLst>
            </p:cNvPr>
            <p:cNvGrpSpPr/>
            <p:nvPr/>
          </p:nvGrpSpPr>
          <p:grpSpPr>
            <a:xfrm>
              <a:off x="7818713" y="2422972"/>
              <a:ext cx="812279" cy="812279"/>
              <a:chOff x="6850193" y="958809"/>
              <a:chExt cx="812279" cy="812279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40B5B38-CFDF-E4D7-1EA1-3A554DB13485}"/>
                  </a:ext>
                </a:extLst>
              </p:cNvPr>
              <p:cNvSpPr/>
              <p:nvPr/>
            </p:nvSpPr>
            <p:spPr>
              <a:xfrm>
                <a:off x="6934043" y="105348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8" name="Picture 57" descr="Logo, icon&#10;&#10;Description automatically generated">
                <a:extLst>
                  <a:ext uri="{FF2B5EF4-FFF2-40B4-BE49-F238E27FC236}">
                    <a16:creationId xmlns:a16="http://schemas.microsoft.com/office/drawing/2014/main" id="{B3CD1021-EB2C-9E65-5120-C5A528D6C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0193" y="958809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2C76E37-E65A-8BD9-EA0F-476E0B6B09E9}"/>
                </a:ext>
              </a:extLst>
            </p:cNvPr>
            <p:cNvGrpSpPr/>
            <p:nvPr/>
          </p:nvGrpSpPr>
          <p:grpSpPr>
            <a:xfrm>
              <a:off x="7818713" y="3348203"/>
              <a:ext cx="812279" cy="812279"/>
              <a:chOff x="8682037" y="1788408"/>
              <a:chExt cx="812279" cy="812279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20CE10C-461E-93C7-8E06-8EEEB0454924}"/>
                  </a:ext>
                </a:extLst>
              </p:cNvPr>
              <p:cNvSpPr/>
              <p:nvPr/>
            </p:nvSpPr>
            <p:spPr>
              <a:xfrm>
                <a:off x="8769947" y="186289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DDB3AB62-4289-F402-7380-43DFF7041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2037" y="1788408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3B279A5-8F76-B820-726F-A4903299579B}"/>
                </a:ext>
              </a:extLst>
            </p:cNvPr>
            <p:cNvGrpSpPr/>
            <p:nvPr/>
          </p:nvGrpSpPr>
          <p:grpSpPr>
            <a:xfrm>
              <a:off x="7818713" y="4273434"/>
              <a:ext cx="812279" cy="812279"/>
              <a:chOff x="9800443" y="2134486"/>
              <a:chExt cx="812279" cy="812279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087BC51-9BB3-DD8E-9C16-5C4B26055A29}"/>
                  </a:ext>
                </a:extLst>
              </p:cNvPr>
              <p:cNvSpPr/>
              <p:nvPr/>
            </p:nvSpPr>
            <p:spPr>
              <a:xfrm>
                <a:off x="9884293" y="2212090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4" name="Picture 53" descr="A picture containing text, sign, vector graphics, clipart&#10;&#10;Description automatically generated">
                <a:extLst>
                  <a:ext uri="{FF2B5EF4-FFF2-40B4-BE49-F238E27FC236}">
                    <a16:creationId xmlns:a16="http://schemas.microsoft.com/office/drawing/2014/main" id="{98AD102B-692B-D762-4E36-F406C7EF8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0443" y="2134486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E5417AF-52E3-F3B4-1BE7-A24BBC6214D6}"/>
                </a:ext>
              </a:extLst>
            </p:cNvPr>
            <p:cNvGrpSpPr/>
            <p:nvPr/>
          </p:nvGrpSpPr>
          <p:grpSpPr>
            <a:xfrm>
              <a:off x="7818713" y="572510"/>
              <a:ext cx="812279" cy="812279"/>
              <a:chOff x="9133382" y="1067243"/>
              <a:chExt cx="812279" cy="81227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9E2F51-AC22-758D-F930-D80DB691E9BC}"/>
                  </a:ext>
                </a:extLst>
              </p:cNvPr>
              <p:cNvSpPr/>
              <p:nvPr/>
            </p:nvSpPr>
            <p:spPr>
              <a:xfrm>
                <a:off x="9217232" y="114383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2" name="Picture 51" descr="Icon&#10;&#10;Description automatically generated">
                <a:extLst>
                  <a:ext uri="{FF2B5EF4-FFF2-40B4-BE49-F238E27FC236}">
                    <a16:creationId xmlns:a16="http://schemas.microsoft.com/office/drawing/2014/main" id="{C7636A95-9271-7934-A54D-DE4606C8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382" y="1067243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7AD8B4-CC81-5B23-84CD-94789F79AC4B}"/>
                </a:ext>
              </a:extLst>
            </p:cNvPr>
            <p:cNvGrpSpPr/>
            <p:nvPr/>
          </p:nvGrpSpPr>
          <p:grpSpPr>
            <a:xfrm>
              <a:off x="7825012" y="5198665"/>
              <a:ext cx="812279" cy="812279"/>
              <a:chOff x="7475876" y="2269604"/>
              <a:chExt cx="812279" cy="81227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BC0F272-FB09-76BA-F3FD-09623D67FC89}"/>
                  </a:ext>
                </a:extLst>
              </p:cNvPr>
              <p:cNvSpPr/>
              <p:nvPr/>
            </p:nvSpPr>
            <p:spPr>
              <a:xfrm>
                <a:off x="7525062" y="2353456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F6B6064-E09A-89A5-004F-29F04F51A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5876" y="2269604"/>
                <a:ext cx="812279" cy="812279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EB9E73-AA1A-CEB8-8A9F-867CB040E5F9}"/>
                </a:ext>
              </a:extLst>
            </p:cNvPr>
            <p:cNvSpPr txBox="1"/>
            <p:nvPr/>
          </p:nvSpPr>
          <p:spPr>
            <a:xfrm>
              <a:off x="8680178" y="786368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fsri.org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FFE6FE-BC88-AE4D-ACDE-B570BF9D5F7B}"/>
                </a:ext>
              </a:extLst>
            </p:cNvPr>
            <p:cNvSpPr txBox="1"/>
            <p:nvPr/>
          </p:nvSpPr>
          <p:spPr>
            <a:xfrm>
              <a:off x="8680178" y="1718120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676FF4-1DAA-ACD0-F863-130B59BBEC33}"/>
                </a:ext>
              </a:extLst>
            </p:cNvPr>
            <p:cNvSpPr txBox="1"/>
            <p:nvPr/>
          </p:nvSpPr>
          <p:spPr>
            <a:xfrm>
              <a:off x="8680178" y="2649872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fsri_org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C2DAA5-FF59-3261-0B78-CE198E898558}"/>
                </a:ext>
              </a:extLst>
            </p:cNvPr>
            <p:cNvSpPr txBox="1"/>
            <p:nvPr/>
          </p:nvSpPr>
          <p:spPr>
            <a:xfrm>
              <a:off x="8680178" y="3581624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ulfsri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92733C-AC91-5F82-6F10-8F7620CD2B7F}"/>
                </a:ext>
              </a:extLst>
            </p:cNvPr>
            <p:cNvSpPr txBox="1"/>
            <p:nvPr/>
          </p:nvSpPr>
          <p:spPr>
            <a:xfrm>
              <a:off x="8680178" y="4513376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602074-76B4-4E77-2DD7-5A9BE7A5C9C9}"/>
                </a:ext>
              </a:extLst>
            </p:cNvPr>
            <p:cNvSpPr txBox="1"/>
            <p:nvPr/>
          </p:nvSpPr>
          <p:spPr>
            <a:xfrm>
              <a:off x="8680178" y="5445127"/>
              <a:ext cx="3099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firesafetyresearchinstitute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1A7CE6AA-92BB-56EA-ACDB-38ADAAD12A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2205" y="4119966"/>
            <a:ext cx="1512211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err="1"/>
              <a:t>www.fsri.org</a:t>
            </a:r>
            <a:endParaRPr lang="en-US" dirty="0"/>
          </a:p>
        </p:txBody>
      </p:sp>
      <p:pic>
        <p:nvPicPr>
          <p:cNvPr id="6" name="Picture 5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D182B764-0553-46AD-B80F-A187C61F601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56406-97BA-471C-FB06-9C3602BE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D5B7-63DB-4A34-874E-1551110C798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79FEE13B-9E53-33B0-98C6-DAAB7A079C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688" y="4847880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3C587D-BE7B-EB48-29BB-DEE83DA389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5229225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D2CA733E-C638-6A2C-AEBA-7B3C83A3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688" y="5648176"/>
            <a:ext cx="6929437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www.fsri.org</a:t>
            </a:r>
          </a:p>
        </p:txBody>
      </p:sp>
      <p:sp>
        <p:nvSpPr>
          <p:cNvPr id="37" name="Title 30">
            <a:extLst>
              <a:ext uri="{FF2B5EF4-FFF2-40B4-BE49-F238E27FC236}">
                <a16:creationId xmlns:a16="http://schemas.microsoft.com/office/drawing/2014/main" id="{BECB55FA-793F-3DDB-2C98-3333089E0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724"/>
            <a:ext cx="10515600" cy="16948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460E15-6BE9-3EC4-65FB-570E27764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074" y="2367800"/>
            <a:ext cx="1342241" cy="134224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84C22B-8714-2811-56D7-F8FB607FABF8}"/>
              </a:ext>
            </a:extLst>
          </p:cNvPr>
          <p:cNvGrpSpPr/>
          <p:nvPr userDrawn="1"/>
        </p:nvGrpSpPr>
        <p:grpSpPr>
          <a:xfrm>
            <a:off x="8095043" y="669138"/>
            <a:ext cx="3960667" cy="5438434"/>
            <a:chOff x="7818713" y="572510"/>
            <a:chExt cx="3960667" cy="543843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0A4CA0B-1B3E-51BF-2B7B-818987AC0A51}"/>
                </a:ext>
              </a:extLst>
            </p:cNvPr>
            <p:cNvGrpSpPr/>
            <p:nvPr/>
          </p:nvGrpSpPr>
          <p:grpSpPr>
            <a:xfrm>
              <a:off x="7818713" y="1497741"/>
              <a:ext cx="812279" cy="812279"/>
              <a:chOff x="7882016" y="1059981"/>
              <a:chExt cx="812279" cy="81227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A0A9E2E-B996-BAAB-240C-C8CFA09269D1}"/>
                  </a:ext>
                </a:extLst>
              </p:cNvPr>
              <p:cNvSpPr/>
              <p:nvPr/>
            </p:nvSpPr>
            <p:spPr>
              <a:xfrm>
                <a:off x="7961924" y="1151093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1" name="Picture 60" descr="Logo, icon&#10;&#10;Description automatically generated">
                <a:extLst>
                  <a:ext uri="{FF2B5EF4-FFF2-40B4-BE49-F238E27FC236}">
                    <a16:creationId xmlns:a16="http://schemas.microsoft.com/office/drawing/2014/main" id="{416D9DD1-E192-98F5-1BFE-6933A85C7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2016" y="1059981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D4C4D17-1D9E-B47D-1FA4-A2A5763B94D8}"/>
                </a:ext>
              </a:extLst>
            </p:cNvPr>
            <p:cNvGrpSpPr/>
            <p:nvPr/>
          </p:nvGrpSpPr>
          <p:grpSpPr>
            <a:xfrm>
              <a:off x="7818713" y="2422972"/>
              <a:ext cx="812279" cy="812279"/>
              <a:chOff x="6850193" y="958809"/>
              <a:chExt cx="812279" cy="81227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6402E6C-9B6C-5146-FC39-91C2CEB97E81}"/>
                  </a:ext>
                </a:extLst>
              </p:cNvPr>
              <p:cNvSpPr/>
              <p:nvPr/>
            </p:nvSpPr>
            <p:spPr>
              <a:xfrm>
                <a:off x="6934043" y="105348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9" name="Picture 58" descr="Logo, icon&#10;&#10;Description automatically generated">
                <a:extLst>
                  <a:ext uri="{FF2B5EF4-FFF2-40B4-BE49-F238E27FC236}">
                    <a16:creationId xmlns:a16="http://schemas.microsoft.com/office/drawing/2014/main" id="{9A8B33D3-B91E-15EC-437C-5537715C3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0193" y="958809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A08AB5-91DD-FD09-4091-5049B8F599A8}"/>
                </a:ext>
              </a:extLst>
            </p:cNvPr>
            <p:cNvGrpSpPr/>
            <p:nvPr/>
          </p:nvGrpSpPr>
          <p:grpSpPr>
            <a:xfrm>
              <a:off x="7818713" y="3348203"/>
              <a:ext cx="812279" cy="812279"/>
              <a:chOff x="8682037" y="1788408"/>
              <a:chExt cx="812279" cy="81227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66B186E-DCA1-A2D8-6CA2-BD0FFDFD952F}"/>
                  </a:ext>
                </a:extLst>
              </p:cNvPr>
              <p:cNvSpPr/>
              <p:nvPr/>
            </p:nvSpPr>
            <p:spPr>
              <a:xfrm>
                <a:off x="8769947" y="186289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7" name="Picture 56" descr="Icon&#10;&#10;Description automatically generated">
                <a:extLst>
                  <a:ext uri="{FF2B5EF4-FFF2-40B4-BE49-F238E27FC236}">
                    <a16:creationId xmlns:a16="http://schemas.microsoft.com/office/drawing/2014/main" id="{783A4F05-3D6C-BAC1-59E2-30B71CF0D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2037" y="1788408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77712AC-B598-DB5A-37ED-48CDD0118217}"/>
                </a:ext>
              </a:extLst>
            </p:cNvPr>
            <p:cNvGrpSpPr/>
            <p:nvPr/>
          </p:nvGrpSpPr>
          <p:grpSpPr>
            <a:xfrm>
              <a:off x="7818713" y="4273434"/>
              <a:ext cx="812279" cy="812279"/>
              <a:chOff x="9800443" y="2134486"/>
              <a:chExt cx="812279" cy="812279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899C643-EF5F-6D72-EE96-C0BDF5D7C4F5}"/>
                  </a:ext>
                </a:extLst>
              </p:cNvPr>
              <p:cNvSpPr/>
              <p:nvPr/>
            </p:nvSpPr>
            <p:spPr>
              <a:xfrm>
                <a:off x="9884293" y="2212090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5" name="Picture 54" descr="A picture containing text, sign, vector graphics, clipart&#10;&#10;Description automatically generated">
                <a:extLst>
                  <a:ext uri="{FF2B5EF4-FFF2-40B4-BE49-F238E27FC236}">
                    <a16:creationId xmlns:a16="http://schemas.microsoft.com/office/drawing/2014/main" id="{97AD85B9-375F-E509-16D3-E45113BC2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00443" y="2134486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F7029C2-5797-D2F3-C348-2AA0960DE9E1}"/>
                </a:ext>
              </a:extLst>
            </p:cNvPr>
            <p:cNvGrpSpPr/>
            <p:nvPr/>
          </p:nvGrpSpPr>
          <p:grpSpPr>
            <a:xfrm>
              <a:off x="7818713" y="572510"/>
              <a:ext cx="812279" cy="812279"/>
              <a:chOff x="9133382" y="1067243"/>
              <a:chExt cx="812279" cy="812279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EC885F3-E645-B444-197B-0F9B88286765}"/>
                  </a:ext>
                </a:extLst>
              </p:cNvPr>
              <p:cNvSpPr/>
              <p:nvPr/>
            </p:nvSpPr>
            <p:spPr>
              <a:xfrm>
                <a:off x="9217232" y="1143831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DC91BD2D-BDE2-C80B-40CB-B11E6E25A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3382" y="1067243"/>
                <a:ext cx="812279" cy="812279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2C06730-F51A-FD86-1D8E-8612F79650CC}"/>
                </a:ext>
              </a:extLst>
            </p:cNvPr>
            <p:cNvGrpSpPr/>
            <p:nvPr/>
          </p:nvGrpSpPr>
          <p:grpSpPr>
            <a:xfrm>
              <a:off x="7825012" y="5198665"/>
              <a:ext cx="812279" cy="812279"/>
              <a:chOff x="7475876" y="2269604"/>
              <a:chExt cx="812279" cy="81227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A4EBB02-AD13-6331-7E9D-84EC7AC636E9}"/>
                  </a:ext>
                </a:extLst>
              </p:cNvPr>
              <p:cNvSpPr/>
              <p:nvPr/>
            </p:nvSpPr>
            <p:spPr>
              <a:xfrm>
                <a:off x="7525062" y="2353456"/>
                <a:ext cx="644577" cy="644577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rgbClr val="FFFFFF"/>
                </a:solidFill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6241071-A474-CE7C-A5B1-FEB043EB8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5876" y="2269604"/>
                <a:ext cx="812279" cy="812279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14FA55-9DB3-87B5-B5EF-D5A87A7A9E26}"/>
                </a:ext>
              </a:extLst>
            </p:cNvPr>
            <p:cNvSpPr txBox="1"/>
            <p:nvPr/>
          </p:nvSpPr>
          <p:spPr>
            <a:xfrm>
              <a:off x="8680178" y="786368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fsri.org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B0F611-7A9B-4D7E-FD6F-1CFD5A36986F}"/>
                </a:ext>
              </a:extLst>
            </p:cNvPr>
            <p:cNvSpPr txBox="1"/>
            <p:nvPr/>
          </p:nvSpPr>
          <p:spPr>
            <a:xfrm>
              <a:off x="8680178" y="1718120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A657C27-129B-FC57-9812-7D651C1AD652}"/>
                </a:ext>
              </a:extLst>
            </p:cNvPr>
            <p:cNvSpPr txBox="1"/>
            <p:nvPr/>
          </p:nvSpPr>
          <p:spPr>
            <a:xfrm>
              <a:off x="8680178" y="2649872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fsri_org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2C24E0-9258-0715-06E0-E211E2D18B57}"/>
                </a:ext>
              </a:extLst>
            </p:cNvPr>
            <p:cNvSpPr txBox="1"/>
            <p:nvPr/>
          </p:nvSpPr>
          <p:spPr>
            <a:xfrm>
              <a:off x="8680178" y="3581624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ulfsri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D4F055-50BD-8293-51F4-05F7D6A00416}"/>
                </a:ext>
              </a:extLst>
            </p:cNvPr>
            <p:cNvSpPr txBox="1"/>
            <p:nvPr/>
          </p:nvSpPr>
          <p:spPr>
            <a:xfrm>
              <a:off x="8680178" y="4513376"/>
              <a:ext cx="260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fsri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74BC79-32B4-8AD1-0B79-C39FED428035}"/>
                </a:ext>
              </a:extLst>
            </p:cNvPr>
            <p:cNvSpPr txBox="1"/>
            <p:nvPr/>
          </p:nvSpPr>
          <p:spPr>
            <a:xfrm>
              <a:off x="8680178" y="5445127"/>
              <a:ext cx="3099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1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firesafetyresearchinstitute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BC3EC617-07EE-3387-C471-D5D4766F7E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5104" y="4241175"/>
            <a:ext cx="1512211" cy="343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err="1"/>
              <a:t>www.fsri.org</a:t>
            </a:r>
            <a:endParaRPr lang="en-US" dirty="0"/>
          </a:p>
        </p:txBody>
      </p:sp>
      <p:pic>
        <p:nvPicPr>
          <p:cNvPr id="5" name="Picture 4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07D1F3DB-CFFC-AD11-6F4B-B98B59DCE3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6348052"/>
            <a:ext cx="841776" cy="3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8714-FE06-4622-B6F4-AD8D18C32453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9B88B1-C4ED-469C-9F53-F4CD46E2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2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A35E3-7E07-8F30-9947-F057E6A4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0"/>
            <a:ext cx="10515600" cy="169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BA9A8-9BDB-B64D-8E5D-AC7E0681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75" y="20050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6B7F3-929A-A0A3-CBE1-E5AAB175E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656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23D5B7-63DB-4A34-874E-1551110C7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5E9C7-4798-07FC-4116-6D4D5461D9B1}"/>
              </a:ext>
            </a:extLst>
          </p:cNvPr>
          <p:cNvSpPr txBox="1"/>
          <p:nvPr userDrawn="1"/>
        </p:nvSpPr>
        <p:spPr>
          <a:xfrm>
            <a:off x="9448800" y="6551073"/>
            <a:ext cx="2405063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Underwriters Laboratories Inc. 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E%D8%B7_%D8%B7%D9%88%D9%84_70%C2%B0_%D8%B4%D8%B1%D9%8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hyperlink" Target="https://openclipart.org/detail/22700/key-west---mallory---square-by-nkinkade-177734" TargetMode="Externa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40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hyperlink" Target="https://fr.wikinews.org/wiki/Fichier:Flag_of_the_People's_Republic_of_China.svg" TargetMode="Externa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image" Target="../media/image41.pn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to.org/blog/congress-should-demote-doe-unleash-lng-exports" TargetMode="External"/><Relationship Id="rId13" Type="http://schemas.openxmlformats.org/officeDocument/2006/relationships/image" Target="../media/image27.jpeg"/><Relationship Id="rId3" Type="http://schemas.openxmlformats.org/officeDocument/2006/relationships/hyperlink" Target="https://aircraftwallpapernews.blogspot.com/2017/11/boeing-to-increase-seating-capacity-on.html" TargetMode="External"/><Relationship Id="rId7" Type="http://schemas.openxmlformats.org/officeDocument/2006/relationships/image" Target="../media/image24.jpeg"/><Relationship Id="rId12" Type="http://schemas.openxmlformats.org/officeDocument/2006/relationships/hyperlink" Target="https://desarrolloydefensa.blogspot.com/2018/06/el-ejercito-de-brasil-incoporaria.html" TargetMode="External"/><Relationship Id="rId17" Type="http://schemas.openxmlformats.org/officeDocument/2006/relationships/hyperlink" Target="https://www.flickr.com/photos/138067900@N08/53372612450/" TargetMode="External"/><Relationship Id="rId2" Type="http://schemas.openxmlformats.org/officeDocument/2006/relationships/image" Target="../media/image21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ronline.org/2017/10/03/the-bipartisan-militarization-of-the-u-s-federal-budget/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png"/><Relationship Id="rId10" Type="http://schemas.openxmlformats.org/officeDocument/2006/relationships/hyperlink" Target="https://www.tasnimnews.com/en/news/2024/03/11/3053488/iran-approves-over-400-million-of-foreign-investment-in-2023-meaf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jpeg"/><Relationship Id="rId14" Type="http://schemas.openxmlformats.org/officeDocument/2006/relationships/hyperlink" Target="https://www.tasnimnews.com/en/news/2023/06/24/2915510/iran-brazil-emphasize-expanding-agricultural-cooper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">
            <a:extLst>
              <a:ext uri="{FF2B5EF4-FFF2-40B4-BE49-F238E27FC236}">
                <a16:creationId xmlns:a16="http://schemas.microsoft.com/office/drawing/2014/main" id="{5AFD4598-9633-A967-D1D8-7A9CC27C0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07774" y="32640"/>
            <a:ext cx="12799774" cy="6912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BB4E4-E0D4-68E9-3EFC-6CC3D2334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193" y="2019063"/>
            <a:ext cx="9727252" cy="902184"/>
          </a:xfr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Trade Agreements and Tariffs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22CAC-48AC-F51B-0D92-B54343F02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464" y="3907908"/>
            <a:ext cx="6188063" cy="1073330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Senate Presidents’ Forum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7DFAE-B2F3-05CB-ACCA-4BA2DE55C184}"/>
              </a:ext>
            </a:extLst>
          </p:cNvPr>
          <p:cNvSpPr txBox="1"/>
          <p:nvPr/>
        </p:nvSpPr>
        <p:spPr>
          <a:xfrm>
            <a:off x="577781" y="4458018"/>
            <a:ext cx="360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September 5, 2025</a:t>
            </a:r>
          </a:p>
        </p:txBody>
      </p:sp>
    </p:spTree>
    <p:extLst>
      <p:ext uri="{BB962C8B-B14F-4D97-AF65-F5344CB8AC3E}">
        <p14:creationId xmlns:p14="http://schemas.microsoft.com/office/powerpoint/2010/main" val="4049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3167" y="1100883"/>
            <a:ext cx="9017811" cy="419100"/>
          </a:xfrm>
        </p:spPr>
        <p:txBody>
          <a:bodyPr>
            <a:noAutofit/>
          </a:bodyPr>
          <a:lstStyle/>
          <a:p>
            <a:pPr algn="ctr"/>
            <a:r>
              <a:rPr lang="en-US" sz="180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Regional and Multilateral Economic Groups and Alliances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7ABE-23F7-4BFB-B21B-9782E695C796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5789" y="347634"/>
            <a:ext cx="9594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Regional agreements and supply chains</a:t>
            </a:r>
          </a:p>
        </p:txBody>
      </p:sp>
      <p:sp>
        <p:nvSpPr>
          <p:cNvPr id="7" name="Oval 6"/>
          <p:cNvSpPr/>
          <p:nvPr/>
        </p:nvSpPr>
        <p:spPr>
          <a:xfrm>
            <a:off x="4205902" y="3122421"/>
            <a:ext cx="2888857" cy="3391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66683" y="2143827"/>
            <a:ext cx="3196354" cy="26061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6200000">
            <a:off x="4908756" y="2101646"/>
            <a:ext cx="3641417" cy="2966253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80412" y="2143828"/>
            <a:ext cx="2688025" cy="199929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5171" y="2840023"/>
            <a:ext cx="4590482" cy="15672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81162" y="3342981"/>
            <a:ext cx="2565175" cy="90533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609506">
            <a:off x="4054083" y="2005269"/>
            <a:ext cx="3008495" cy="489333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8752" y="2146286"/>
            <a:ext cx="1047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U.S. FTAs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9623" y="3584772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accent3"/>
                </a:solidFill>
              </a:rPr>
              <a:t>Pacific</a:t>
            </a:r>
          </a:p>
          <a:p>
            <a:r>
              <a:rPr lang="en-US" sz="1200" b="1">
                <a:solidFill>
                  <a:schemeClr val="accent3"/>
                </a:solidFill>
              </a:rPr>
              <a:t>Alliance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5423" y="6164262"/>
            <a:ext cx="514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accent6"/>
                </a:solidFill>
              </a:rPr>
              <a:t>APEC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4365" y="1792528"/>
            <a:ext cx="50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RCEP</a:t>
            </a:r>
          </a:p>
        </p:txBody>
      </p:sp>
      <p:sp>
        <p:nvSpPr>
          <p:cNvPr id="18" name="TextBox 17"/>
          <p:cNvSpPr txBox="1"/>
          <p:nvPr/>
        </p:nvSpPr>
        <p:spPr>
          <a:xfrm rot="2619504">
            <a:off x="7889523" y="2600048"/>
            <a:ext cx="617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accent4"/>
                </a:solidFill>
              </a:rPr>
              <a:t>ASEAN</a:t>
            </a:r>
          </a:p>
        </p:txBody>
      </p:sp>
      <p:sp>
        <p:nvSpPr>
          <p:cNvPr id="19" name="TextBox 18"/>
          <p:cNvSpPr txBox="1"/>
          <p:nvPr/>
        </p:nvSpPr>
        <p:spPr>
          <a:xfrm rot="19541897">
            <a:off x="7693999" y="3907419"/>
            <a:ext cx="150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C00000"/>
                </a:solidFill>
              </a:rPr>
              <a:t>Japan FTAs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3872" y="5926352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CPTPP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0400" y="2587682"/>
            <a:ext cx="780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Bahrain</a:t>
            </a:r>
          </a:p>
          <a:p>
            <a:r>
              <a:rPr lang="en-US" sz="1050">
                <a:solidFill>
                  <a:schemeClr val="tx2"/>
                </a:solidFill>
              </a:rPr>
              <a:t>Costa Rica</a:t>
            </a:r>
          </a:p>
          <a:p>
            <a:r>
              <a:rPr lang="en-US" sz="1050">
                <a:solidFill>
                  <a:schemeClr val="tx2"/>
                </a:solidFill>
              </a:rPr>
              <a:t>DR</a:t>
            </a:r>
          </a:p>
          <a:p>
            <a:r>
              <a:rPr lang="en-US" sz="1050">
                <a:solidFill>
                  <a:schemeClr val="tx2"/>
                </a:solidFill>
              </a:rPr>
              <a:t>El Salvador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7930" y="2352750"/>
            <a:ext cx="78258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Guatemala</a:t>
            </a:r>
          </a:p>
          <a:p>
            <a:r>
              <a:rPr lang="en-US" sz="1050">
                <a:solidFill>
                  <a:schemeClr val="tx2"/>
                </a:solidFill>
              </a:rPr>
              <a:t>Honduras</a:t>
            </a:r>
          </a:p>
          <a:p>
            <a:r>
              <a:rPr lang="en-US" sz="1050">
                <a:solidFill>
                  <a:schemeClr val="tx2"/>
                </a:solidFill>
              </a:rPr>
              <a:t>Israel</a:t>
            </a:r>
          </a:p>
          <a:p>
            <a:r>
              <a:rPr lang="en-US" sz="1050">
                <a:solidFill>
                  <a:schemeClr val="tx2"/>
                </a:solidFill>
              </a:rPr>
              <a:t>Jordan</a:t>
            </a:r>
          </a:p>
          <a:p>
            <a:r>
              <a:rPr lang="en-US" sz="1050">
                <a:solidFill>
                  <a:schemeClr val="tx2"/>
                </a:solidFill>
              </a:rPr>
              <a:t>Morocco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54956" y="4470849"/>
            <a:ext cx="5902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Canada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6515" y="3419113"/>
            <a:ext cx="46198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050">
              <a:solidFill>
                <a:schemeClr val="tx2"/>
              </a:solidFill>
            </a:endParaRPr>
          </a:p>
          <a:p>
            <a:pPr algn="ctr"/>
            <a:r>
              <a:rPr lang="en-US" sz="1050">
                <a:solidFill>
                  <a:schemeClr val="tx2"/>
                </a:solidFill>
              </a:rPr>
              <a:t>Chile</a:t>
            </a:r>
          </a:p>
          <a:p>
            <a:pPr algn="ctr"/>
            <a:r>
              <a:rPr lang="en-US" sz="1050">
                <a:solidFill>
                  <a:schemeClr val="tx2"/>
                </a:solidFill>
              </a:rPr>
              <a:t>Peru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28911" y="2191063"/>
            <a:ext cx="7328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Nicaragua</a:t>
            </a:r>
          </a:p>
          <a:p>
            <a:r>
              <a:rPr lang="en-US" sz="1050">
                <a:solidFill>
                  <a:schemeClr val="tx2"/>
                </a:solidFill>
              </a:rPr>
              <a:t>Oman</a:t>
            </a:r>
          </a:p>
          <a:p>
            <a:r>
              <a:rPr lang="en-US" sz="1050">
                <a:solidFill>
                  <a:schemeClr val="tx2"/>
                </a:solidFill>
              </a:rPr>
              <a:t>Panama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280" y="3980656"/>
            <a:ext cx="686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Australia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0469" y="5833120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U.S.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66661" y="4357500"/>
            <a:ext cx="912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New Zealand</a:t>
            </a:r>
          </a:p>
          <a:p>
            <a:endParaRPr lang="en-US" sz="1050">
              <a:solidFill>
                <a:schemeClr val="tx2"/>
              </a:solidFill>
            </a:endParaRPr>
          </a:p>
          <a:p>
            <a:endParaRPr lang="en-US" sz="1050">
              <a:solidFill>
                <a:schemeClr val="tx2"/>
              </a:solidFill>
            </a:endParaRPr>
          </a:p>
          <a:p>
            <a:r>
              <a:rPr lang="en-US" sz="1050">
                <a:solidFill>
                  <a:schemeClr val="tx2"/>
                </a:solidFill>
              </a:rPr>
              <a:t>Japan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9846" y="3207025"/>
            <a:ext cx="7441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Singapore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53914" y="3546596"/>
            <a:ext cx="7008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Colombia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18758" y="5014197"/>
            <a:ext cx="11984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Hong Kong</a:t>
            </a:r>
          </a:p>
          <a:p>
            <a:r>
              <a:rPr lang="en-US" sz="1050">
                <a:solidFill>
                  <a:schemeClr val="tx2"/>
                </a:solidFill>
              </a:rPr>
              <a:t>Papua New </a:t>
            </a:r>
          </a:p>
          <a:p>
            <a:r>
              <a:rPr lang="en-US" sz="1050">
                <a:solidFill>
                  <a:schemeClr val="tx2"/>
                </a:solidFill>
              </a:rPr>
              <a:t>      Guinea</a:t>
            </a:r>
          </a:p>
          <a:p>
            <a:r>
              <a:rPr lang="en-US" sz="1050">
                <a:solidFill>
                  <a:schemeClr val="tx2"/>
                </a:solidFill>
              </a:rPr>
              <a:t>Russia</a:t>
            </a:r>
          </a:p>
          <a:p>
            <a:r>
              <a:rPr lang="en-US" sz="1050">
                <a:solidFill>
                  <a:schemeClr val="tx2"/>
                </a:solidFill>
              </a:rPr>
              <a:t>Taiwan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7477" y="3442857"/>
            <a:ext cx="68480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Brunei</a:t>
            </a:r>
          </a:p>
          <a:p>
            <a:r>
              <a:rPr lang="en-US" sz="1050">
                <a:solidFill>
                  <a:schemeClr val="tx2"/>
                </a:solidFill>
              </a:rPr>
              <a:t>Malaysia</a:t>
            </a:r>
          </a:p>
          <a:p>
            <a:r>
              <a:rPr lang="en-US" sz="1050">
                <a:solidFill>
                  <a:schemeClr val="tx2"/>
                </a:solidFill>
              </a:rPr>
              <a:t>Vietnam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3858" y="2925997"/>
            <a:ext cx="8018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Indonesia</a:t>
            </a:r>
          </a:p>
          <a:p>
            <a:r>
              <a:rPr lang="en-US" sz="1050">
                <a:solidFill>
                  <a:schemeClr val="tx2"/>
                </a:solidFill>
              </a:rPr>
              <a:t>Philippines</a:t>
            </a:r>
          </a:p>
          <a:p>
            <a:r>
              <a:rPr lang="en-US" sz="1050">
                <a:solidFill>
                  <a:schemeClr val="tx2"/>
                </a:solidFill>
              </a:rPr>
              <a:t>Thailand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19173" y="2584482"/>
            <a:ext cx="587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  South</a:t>
            </a:r>
          </a:p>
          <a:p>
            <a:r>
              <a:rPr lang="en-US" sz="1050">
                <a:solidFill>
                  <a:schemeClr val="tx2"/>
                </a:solidFill>
              </a:rPr>
              <a:t>Korea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56143" y="4107614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India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1543" y="4114903"/>
            <a:ext cx="615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China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09068" y="3315898"/>
            <a:ext cx="8418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Switzerland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78095" y="3179570"/>
            <a:ext cx="7457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Burma</a:t>
            </a:r>
          </a:p>
          <a:p>
            <a:r>
              <a:rPr lang="en-US" sz="1050">
                <a:solidFill>
                  <a:schemeClr val="tx2"/>
                </a:solidFill>
              </a:rPr>
              <a:t>Cambodia</a:t>
            </a:r>
          </a:p>
          <a:p>
            <a:r>
              <a:rPr lang="en-US" sz="1050">
                <a:solidFill>
                  <a:schemeClr val="tx2"/>
                </a:solidFill>
              </a:rPr>
              <a:t>Laos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5242" y="3442856"/>
            <a:ext cx="5838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solidFill>
                  <a:schemeClr val="tx2"/>
                </a:solidFill>
              </a:rPr>
              <a:t>Mexico</a:t>
            </a:r>
            <a:endParaRPr lang="en-US" sz="1050"/>
          </a:p>
        </p:txBody>
      </p:sp>
      <p:sp>
        <p:nvSpPr>
          <p:cNvPr id="39" name="Oval 38"/>
          <p:cNvSpPr/>
          <p:nvPr/>
        </p:nvSpPr>
        <p:spPr>
          <a:xfrm rot="20320692">
            <a:off x="4762543" y="1933718"/>
            <a:ext cx="4922221" cy="243474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58868" y="2045090"/>
            <a:ext cx="992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7030A0"/>
                </a:solidFill>
              </a:rPr>
              <a:t>China FTAs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79056" y="1204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i="1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37203B-A8FF-4E47-AC22-1616BFE42EA6}"/>
              </a:ext>
            </a:extLst>
          </p:cNvPr>
          <p:cNvSpPr/>
          <p:nvPr/>
        </p:nvSpPr>
        <p:spPr>
          <a:xfrm flipV="1">
            <a:off x="799304" y="884951"/>
            <a:ext cx="707994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7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119D7C-39C6-D2EC-E8EE-E85E0CD8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4" y="1790840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Indo-Pacific FTA negotiations</a:t>
            </a:r>
            <a:br>
              <a:rPr lang="en-US" sz="4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400" b="1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79C86C-849D-49A8-B08B-4C3E4864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0927"/>
              </p:ext>
            </p:extLst>
          </p:nvPr>
        </p:nvGraphicFramePr>
        <p:xfrm>
          <a:off x="3994087" y="751407"/>
          <a:ext cx="7046768" cy="567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66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42B26-37BC-CD29-DF00-0BE4CD61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C856-0D97-B75D-AE8E-F8EA67BE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8" y="288069"/>
            <a:ext cx="8596668" cy="1320800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Dependence on China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12B734-19C9-1B77-AEEC-80DA3E87A48A}"/>
              </a:ext>
            </a:extLst>
          </p:cNvPr>
          <p:cNvSpPr/>
          <p:nvPr/>
        </p:nvSpPr>
        <p:spPr>
          <a:xfrm flipV="1">
            <a:off x="673680" y="902750"/>
            <a:ext cx="50488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1BF59-5ED5-DE24-BD78-CA8E7EDC899A}"/>
              </a:ext>
            </a:extLst>
          </p:cNvPr>
          <p:cNvSpPr txBox="1"/>
          <p:nvPr/>
        </p:nvSpPr>
        <p:spPr>
          <a:xfrm>
            <a:off x="572498" y="1193917"/>
            <a:ext cx="4962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China top goods trading partner:</a:t>
            </a:r>
          </a:p>
          <a:p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79B99-3660-67A0-655F-E2B34BCF180E}"/>
              </a:ext>
            </a:extLst>
          </p:cNvPr>
          <p:cNvSpPr txBox="1"/>
          <p:nvPr/>
        </p:nvSpPr>
        <p:spPr>
          <a:xfrm>
            <a:off x="5650920" y="1189859"/>
            <a:ext cx="3652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But US top source of FDI:</a:t>
            </a:r>
          </a:p>
          <a:p>
            <a:endParaRPr lang="en-US" sz="24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BC28821-22D6-1839-F223-C23138974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236687"/>
              </p:ext>
            </p:extLst>
          </p:nvPr>
        </p:nvGraphicFramePr>
        <p:xfrm>
          <a:off x="572498" y="1630731"/>
          <a:ext cx="4694379" cy="330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FEA3FFD-5E4A-A6FA-93E3-D41A11C19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551427"/>
              </p:ext>
            </p:extLst>
          </p:nvPr>
        </p:nvGraphicFramePr>
        <p:xfrm>
          <a:off x="5757649" y="1696739"/>
          <a:ext cx="4725894" cy="193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C3DB45-9F76-8D5F-F91D-3A4A32560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412578"/>
              </p:ext>
            </p:extLst>
          </p:nvPr>
        </p:nvGraphicFramePr>
        <p:xfrm>
          <a:off x="5978712" y="4356955"/>
          <a:ext cx="3687802" cy="200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9" name="Picture 18" descr="A flag with stars and stripes">
            <a:extLst>
              <a:ext uri="{FF2B5EF4-FFF2-40B4-BE49-F238E27FC236}">
                <a16:creationId xmlns:a16="http://schemas.microsoft.com/office/drawing/2014/main" id="{82C859D3-BBD2-633D-175E-920A8EC565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395262" y="4426435"/>
            <a:ext cx="835599" cy="440082"/>
          </a:xfrm>
          <a:prstGeom prst="rect">
            <a:avLst/>
          </a:prstGeom>
        </p:spPr>
      </p:pic>
      <p:pic>
        <p:nvPicPr>
          <p:cNvPr id="21" name="Picture 20" descr="A flag with a star">
            <a:extLst>
              <a:ext uri="{FF2B5EF4-FFF2-40B4-BE49-F238E27FC236}">
                <a16:creationId xmlns:a16="http://schemas.microsoft.com/office/drawing/2014/main" id="{AF8E8459-F8B6-3401-0CE8-A0635DA01A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469525" y="5830149"/>
            <a:ext cx="717225" cy="4785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6A77AB-6062-B659-3460-2A70C440E7DD}"/>
              </a:ext>
            </a:extLst>
          </p:cNvPr>
          <p:cNvSpPr txBox="1"/>
          <p:nvPr/>
        </p:nvSpPr>
        <p:spPr>
          <a:xfrm>
            <a:off x="6763756" y="3987623"/>
            <a:ext cx="237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Intense competition:</a:t>
            </a:r>
          </a:p>
        </p:txBody>
      </p:sp>
    </p:spTree>
    <p:extLst>
      <p:ext uri="{BB962C8B-B14F-4D97-AF65-F5344CB8AC3E}">
        <p14:creationId xmlns:p14="http://schemas.microsoft.com/office/powerpoint/2010/main" val="392597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EFCC7-2D72-E2D3-2FB1-5E1AD465E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04AB5C-2C41-B37C-E096-4E801731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22" y="295334"/>
            <a:ext cx="10409774" cy="133754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Continued unpredictability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4D92E-EEDB-885D-05CD-873B0473BC17}"/>
              </a:ext>
            </a:extLst>
          </p:cNvPr>
          <p:cNvSpPr/>
          <p:nvPr/>
        </p:nvSpPr>
        <p:spPr>
          <a:xfrm flipV="1">
            <a:off x="364110" y="918384"/>
            <a:ext cx="582567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31935D7-6D2F-7EFE-C83A-2EDAE13C4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717553"/>
              </p:ext>
            </p:extLst>
          </p:nvPr>
        </p:nvGraphicFramePr>
        <p:xfrm>
          <a:off x="805227" y="12024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statue of a person holding their hands to their face&#10;&#10;AI-generated content may be incorrect.">
            <a:extLst>
              <a:ext uri="{FF2B5EF4-FFF2-40B4-BE49-F238E27FC236}">
                <a16:creationId xmlns:a16="http://schemas.microsoft.com/office/drawing/2014/main" id="{C8087038-5FCE-FA7C-25ED-A513504A72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06" y="2559207"/>
            <a:ext cx="1685925" cy="27051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343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6DBD-9419-5FEF-AB47-A17C09909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F32C4DE-613E-3F58-0815-E4B0D886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6" y="149853"/>
            <a:ext cx="10970733" cy="13208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Politics: How will they affect US trade policy?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03F19-7D86-01D2-9CAF-B89C84810B8B}"/>
              </a:ext>
            </a:extLst>
          </p:cNvPr>
          <p:cNvSpPr/>
          <p:nvPr/>
        </p:nvSpPr>
        <p:spPr>
          <a:xfrm flipV="1">
            <a:off x="356701" y="772689"/>
            <a:ext cx="9263622" cy="548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table">
            <a:extLst>
              <a:ext uri="{FF2B5EF4-FFF2-40B4-BE49-F238E27FC236}">
                <a16:creationId xmlns:a16="http://schemas.microsoft.com/office/drawing/2014/main" id="{8EA12981-E18D-2818-F4C7-CFE007C4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7" y="931924"/>
            <a:ext cx="3705559" cy="56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C692E-5A24-3263-1774-E62085D14BDA}"/>
              </a:ext>
            </a:extLst>
          </p:cNvPr>
          <p:cNvSpPr txBox="1"/>
          <p:nvPr/>
        </p:nvSpPr>
        <p:spPr>
          <a:xfrm>
            <a:off x="356701" y="6519446"/>
            <a:ext cx="3531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 Trade Partnership Worldwide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522E4-657E-B014-997D-D52B1C1987DE}"/>
              </a:ext>
            </a:extLst>
          </p:cNvPr>
          <p:cNvSpPr txBox="1"/>
          <p:nvPr/>
        </p:nvSpPr>
        <p:spPr>
          <a:xfrm>
            <a:off x="5560560" y="919241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Winners and losers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0610DB-0B09-C9A6-884E-BF4F9306D89B}"/>
              </a:ext>
            </a:extLst>
          </p:cNvPr>
          <p:cNvSpPr/>
          <p:nvPr/>
        </p:nvSpPr>
        <p:spPr>
          <a:xfrm>
            <a:off x="4776789" y="1026991"/>
            <a:ext cx="783771" cy="338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3F81F39-13D5-B98A-BC15-8BFD712681E4}"/>
              </a:ext>
            </a:extLst>
          </p:cNvPr>
          <p:cNvSpPr/>
          <p:nvPr/>
        </p:nvSpPr>
        <p:spPr>
          <a:xfrm>
            <a:off x="4776789" y="1472604"/>
            <a:ext cx="783771" cy="338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EB5A7-EA02-161D-3198-DE67DFD8C77B}"/>
              </a:ext>
            </a:extLst>
          </p:cNvPr>
          <p:cNvSpPr txBox="1"/>
          <p:nvPr/>
        </p:nvSpPr>
        <p:spPr>
          <a:xfrm>
            <a:off x="5560560" y="1372205"/>
            <a:ext cx="375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 of US economy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9B493-6F30-DD80-D3C5-6AF0D035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1" y="2185517"/>
            <a:ext cx="5476379" cy="42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6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CAFA-30B3-7696-3B33-B1C26446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38" y="571666"/>
            <a:ext cx="8596668" cy="1320800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can states 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AA4B6C-33A0-98EF-6E14-14945026A179}"/>
              </a:ext>
            </a:extLst>
          </p:cNvPr>
          <p:cNvSpPr/>
          <p:nvPr/>
        </p:nvSpPr>
        <p:spPr>
          <a:xfrm flipV="1">
            <a:off x="749043" y="1186347"/>
            <a:ext cx="44761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BCF6F4-4B69-3AE9-E39A-00B650D0D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405960"/>
              </p:ext>
            </p:extLst>
          </p:nvPr>
        </p:nvGraphicFramePr>
        <p:xfrm>
          <a:off x="409122" y="1984375"/>
          <a:ext cx="6463882" cy="402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BD0397-71F6-582E-17A8-F1F107B4D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219081"/>
              </p:ext>
            </p:extLst>
          </p:nvPr>
        </p:nvGraphicFramePr>
        <p:xfrm>
          <a:off x="6873004" y="1087629"/>
          <a:ext cx="3380409" cy="256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37022957-FB42-472E-A044-ED39EB3DFF02}"/>
              </a:ext>
            </a:extLst>
          </p:cNvPr>
          <p:cNvSpPr/>
          <p:nvPr/>
        </p:nvSpPr>
        <p:spPr>
          <a:xfrm>
            <a:off x="6141535" y="1984375"/>
            <a:ext cx="717151" cy="2488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0DFD77-8769-DB20-DF02-C4B70028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75" y="2589124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33326-DE53-8D78-4356-A1F4670B337F}"/>
              </a:ext>
            </a:extLst>
          </p:cNvPr>
          <p:cNvSpPr txBox="1"/>
          <p:nvPr/>
        </p:nvSpPr>
        <p:spPr>
          <a:xfrm>
            <a:off x="578794" y="4494179"/>
            <a:ext cx="6084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Barbara Weisel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Carnegie Endowment for International Peace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Nonresident Scholar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bfweisel@outlook.com</a:t>
            </a:r>
          </a:p>
        </p:txBody>
      </p:sp>
    </p:spTree>
    <p:extLst>
      <p:ext uri="{BB962C8B-B14F-4D97-AF65-F5344CB8AC3E}">
        <p14:creationId xmlns:p14="http://schemas.microsoft.com/office/powerpoint/2010/main" val="325974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FA34F8E-D8A4-B802-974A-EE47BF84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5" y="407116"/>
            <a:ext cx="9530478" cy="13208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Trump Administration </a:t>
            </a:r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Tariffs:  Stated Goals </a:t>
            </a:r>
            <a:br>
              <a:rPr lang="en-US" sz="40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40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3477172-64E2-A650-200C-AC34E0E6A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598748"/>
              </p:ext>
            </p:extLst>
          </p:nvPr>
        </p:nvGraphicFramePr>
        <p:xfrm>
          <a:off x="801244" y="11298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B1DD3ED-C83C-58F6-9FA7-5CD63CFB90F9}"/>
              </a:ext>
            </a:extLst>
          </p:cNvPr>
          <p:cNvSpPr/>
          <p:nvPr/>
        </p:nvSpPr>
        <p:spPr>
          <a:xfrm flipV="1">
            <a:off x="164016" y="1019934"/>
            <a:ext cx="9312018" cy="47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9B3A-43BB-E5B5-85A7-D0AC245F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72" y="595758"/>
            <a:ext cx="8596668" cy="1320800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Unlike previous US negotiations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1E63B0-7552-C4EF-1C21-2AD1842C1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647898"/>
              </p:ext>
            </p:extLst>
          </p:nvPr>
        </p:nvGraphicFramePr>
        <p:xfrm>
          <a:off x="749342" y="1677452"/>
          <a:ext cx="9838345" cy="392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2577B23-4587-0364-6DB0-5734BC4F4CE5}"/>
              </a:ext>
            </a:extLst>
          </p:cNvPr>
          <p:cNvSpPr/>
          <p:nvPr/>
        </p:nvSpPr>
        <p:spPr>
          <a:xfrm>
            <a:off x="614272" y="1220022"/>
            <a:ext cx="709191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7186E-AFB7-925A-9F6E-BAD73D4CAE36}"/>
              </a:ext>
            </a:extLst>
          </p:cNvPr>
          <p:cNvSpPr txBox="1"/>
          <p:nvPr/>
        </p:nvSpPr>
        <p:spPr>
          <a:xfrm>
            <a:off x="923242" y="1743494"/>
            <a:ext cx="117041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TPA</a:t>
            </a:r>
            <a:r>
              <a:rPr lang="en-US"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0669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6579-C7C7-F6A1-05DA-EC1A0473B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39EB90-61EC-C65D-A812-2B0FB2AB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98" y="1555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Trump Tariff Actions to Date </a:t>
            </a:r>
            <a:br>
              <a:rPr lang="en-US" sz="40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40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16EA4E-9DD0-BB92-AD94-9A06ED859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004396"/>
              </p:ext>
            </p:extLst>
          </p:nvPr>
        </p:nvGraphicFramePr>
        <p:xfrm>
          <a:off x="350547" y="1165387"/>
          <a:ext cx="10390076" cy="542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59C932B-D82F-E61E-5EBA-3B77F07A8CFB}"/>
              </a:ext>
            </a:extLst>
          </p:cNvPr>
          <p:cNvSpPr/>
          <p:nvPr/>
        </p:nvSpPr>
        <p:spPr>
          <a:xfrm>
            <a:off x="508138" y="793067"/>
            <a:ext cx="703090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7A2751-6EC1-CC91-984E-0304F025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80" y="320832"/>
            <a:ext cx="9289377" cy="13208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Trade Components of Deals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C6302-D065-0684-A8AA-48D08A1D18B5}"/>
              </a:ext>
            </a:extLst>
          </p:cNvPr>
          <p:cNvSpPr/>
          <p:nvPr/>
        </p:nvSpPr>
        <p:spPr>
          <a:xfrm flipV="1">
            <a:off x="752776" y="1017580"/>
            <a:ext cx="71676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5880D7C9-7628-5019-078A-7AB62D38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429927"/>
              </p:ext>
            </p:extLst>
          </p:nvPr>
        </p:nvGraphicFramePr>
        <p:xfrm>
          <a:off x="1539427" y="1365944"/>
          <a:ext cx="7926387" cy="521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id="{1FF8FA03-CE5F-BBA3-5856-0B00A2DCCF93}"/>
              </a:ext>
            </a:extLst>
          </p:cNvPr>
          <p:cNvSpPr/>
          <p:nvPr/>
        </p:nvSpPr>
        <p:spPr>
          <a:xfrm>
            <a:off x="898542" y="2292641"/>
            <a:ext cx="978409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900A69E-CDEB-6D56-5A3A-A86BF453982E}"/>
              </a:ext>
            </a:extLst>
          </p:cNvPr>
          <p:cNvSpPr/>
          <p:nvPr/>
        </p:nvSpPr>
        <p:spPr>
          <a:xfrm>
            <a:off x="924485" y="3617375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1F4FF2C-E47C-F350-3A49-C8B49799410D}"/>
              </a:ext>
            </a:extLst>
          </p:cNvPr>
          <p:cNvSpPr/>
          <p:nvPr/>
        </p:nvSpPr>
        <p:spPr>
          <a:xfrm>
            <a:off x="890495" y="4276715"/>
            <a:ext cx="101239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E1024D2-3CE7-5033-94FA-DEADE205C5BE}"/>
              </a:ext>
            </a:extLst>
          </p:cNvPr>
          <p:cNvSpPr/>
          <p:nvPr/>
        </p:nvSpPr>
        <p:spPr>
          <a:xfrm>
            <a:off x="924485" y="5737229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778C7A0-70B5-BC2F-CBE6-9D9F7280A3BC}"/>
              </a:ext>
            </a:extLst>
          </p:cNvPr>
          <p:cNvSpPr/>
          <p:nvPr/>
        </p:nvSpPr>
        <p:spPr>
          <a:xfrm>
            <a:off x="898542" y="1688823"/>
            <a:ext cx="910980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B050813-13E1-8D79-D31D-71BC5317747B}"/>
              </a:ext>
            </a:extLst>
          </p:cNvPr>
          <p:cNvSpPr/>
          <p:nvPr/>
        </p:nvSpPr>
        <p:spPr>
          <a:xfrm>
            <a:off x="924485" y="2919713"/>
            <a:ext cx="978409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98FBF3B-6642-AB72-2679-56A6F75B035C}"/>
              </a:ext>
            </a:extLst>
          </p:cNvPr>
          <p:cNvSpPr/>
          <p:nvPr/>
        </p:nvSpPr>
        <p:spPr>
          <a:xfrm>
            <a:off x="914776" y="5006972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9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6FEA2-EFE4-1A1B-A637-93CC5800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24A8D0-030C-1254-C3ED-3255671A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0" y="301917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Additional Elements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E2CD6-A77B-D637-F57D-92EB8BD81D47}"/>
              </a:ext>
            </a:extLst>
          </p:cNvPr>
          <p:cNvSpPr/>
          <p:nvPr/>
        </p:nvSpPr>
        <p:spPr>
          <a:xfrm flipV="1">
            <a:off x="676520" y="991272"/>
            <a:ext cx="536253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A blue and white airplane flying in the sky&#10;&#10;AI-generated content may be incorrect.">
            <a:extLst>
              <a:ext uri="{FF2B5EF4-FFF2-40B4-BE49-F238E27FC236}">
                <a16:creationId xmlns:a16="http://schemas.microsoft.com/office/drawing/2014/main" id="{9A5D3CA0-33D6-60B5-A737-A658A549C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5019" y="5298776"/>
            <a:ext cx="2336490" cy="12193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0972DF-D37A-4671-F401-97AF46D2F52A}"/>
              </a:ext>
            </a:extLst>
          </p:cNvPr>
          <p:cNvSpPr txBox="1"/>
          <p:nvPr/>
        </p:nvSpPr>
        <p:spPr>
          <a:xfrm flipH="1">
            <a:off x="393275" y="1276827"/>
            <a:ext cx="274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Purchase commitments</a:t>
            </a:r>
          </a:p>
        </p:txBody>
      </p:sp>
      <p:pic>
        <p:nvPicPr>
          <p:cNvPr id="21" name="Picture 20" descr="A large open pit mine">
            <a:extLst>
              <a:ext uri="{FF2B5EF4-FFF2-40B4-BE49-F238E27FC236}">
                <a16:creationId xmlns:a16="http://schemas.microsoft.com/office/drawing/2014/main" id="{12698B57-631E-DC71-6A09-21006341A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09" y="2552296"/>
            <a:ext cx="2585475" cy="14478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717AA8D-6756-69E5-5888-AD9F92528B74}"/>
              </a:ext>
            </a:extLst>
          </p:cNvPr>
          <p:cNvSpPr txBox="1"/>
          <p:nvPr/>
        </p:nvSpPr>
        <p:spPr>
          <a:xfrm>
            <a:off x="2994462" y="1295776"/>
            <a:ext cx="382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Defense and security cooperation</a:t>
            </a:r>
          </a:p>
        </p:txBody>
      </p:sp>
      <p:pic>
        <p:nvPicPr>
          <p:cNvPr id="30" name="Picture 29" descr="A stack of money rolled up on top of a tank">
            <a:extLst>
              <a:ext uri="{FF2B5EF4-FFF2-40B4-BE49-F238E27FC236}">
                <a16:creationId xmlns:a16="http://schemas.microsoft.com/office/drawing/2014/main" id="{7A771E6C-6F2E-F387-A7F2-094BB3CB2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84754" y="4134457"/>
            <a:ext cx="2663646" cy="11675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DA11BF-EB14-A4B4-2F20-46C52EAFE6E8}"/>
              </a:ext>
            </a:extLst>
          </p:cNvPr>
          <p:cNvSpPr txBox="1"/>
          <p:nvPr/>
        </p:nvSpPr>
        <p:spPr>
          <a:xfrm>
            <a:off x="6338130" y="1313452"/>
            <a:ext cx="164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FDI in US</a:t>
            </a:r>
          </a:p>
        </p:txBody>
      </p:sp>
      <p:pic>
        <p:nvPicPr>
          <p:cNvPr id="8" name="Picture 7" descr="A large ship with white domes&#10;&#10;AI-generated content may be incorrect.">
            <a:extLst>
              <a:ext uri="{FF2B5EF4-FFF2-40B4-BE49-F238E27FC236}">
                <a16:creationId xmlns:a16="http://schemas.microsoft.com/office/drawing/2014/main" id="{7055A2C6-C231-6487-73DD-0D4A8C896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6302" y="2217715"/>
            <a:ext cx="2135140" cy="1200295"/>
          </a:xfrm>
          <a:prstGeom prst="rect">
            <a:avLst/>
          </a:prstGeom>
        </p:spPr>
      </p:pic>
      <p:pic>
        <p:nvPicPr>
          <p:cNvPr id="3" name="Picture 2" descr="A globe and money in a box">
            <a:extLst>
              <a:ext uri="{FF2B5EF4-FFF2-40B4-BE49-F238E27FC236}">
                <a16:creationId xmlns:a16="http://schemas.microsoft.com/office/drawing/2014/main" id="{6B637DFF-F576-13B3-8050-9147838E42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364261" y="2113048"/>
            <a:ext cx="2127835" cy="14815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060A1-24AD-0C35-8EDE-8272D16C3091}"/>
              </a:ext>
            </a:extLst>
          </p:cNvPr>
          <p:cNvSpPr txBox="1"/>
          <p:nvPr/>
        </p:nvSpPr>
        <p:spPr>
          <a:xfrm>
            <a:off x="8545315" y="1295776"/>
            <a:ext cx="227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Political issues</a:t>
            </a:r>
          </a:p>
        </p:txBody>
      </p:sp>
      <p:pic>
        <p:nvPicPr>
          <p:cNvPr id="11" name="Picture 10" descr="A row of military trucks">
            <a:extLst>
              <a:ext uri="{FF2B5EF4-FFF2-40B4-BE49-F238E27FC236}">
                <a16:creationId xmlns:a16="http://schemas.microsoft.com/office/drawing/2014/main" id="{02340BCF-3305-3DEC-8D46-4D0E7326B7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6381" y="3943399"/>
            <a:ext cx="2336490" cy="1557660"/>
          </a:xfrm>
          <a:prstGeom prst="rect">
            <a:avLst/>
          </a:prstGeom>
        </p:spPr>
      </p:pic>
      <p:pic>
        <p:nvPicPr>
          <p:cNvPr id="34" name="Picture 33" descr="A tractor in a field">
            <a:extLst>
              <a:ext uri="{FF2B5EF4-FFF2-40B4-BE49-F238E27FC236}">
                <a16:creationId xmlns:a16="http://schemas.microsoft.com/office/drawing/2014/main" id="{266A4264-1090-ED2B-9820-7470DB77DC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513110" y="3076620"/>
            <a:ext cx="2079522" cy="1447867"/>
          </a:xfrm>
          <a:prstGeom prst="rect">
            <a:avLst/>
          </a:prstGeom>
        </p:spPr>
      </p:pic>
      <p:sp>
        <p:nvSpPr>
          <p:cNvPr id="5" name="AutoShape 2" descr="Image result for net zero shipping framework">
            <a:extLst>
              <a:ext uri="{FF2B5EF4-FFF2-40B4-BE49-F238E27FC236}">
                <a16:creationId xmlns:a16="http://schemas.microsoft.com/office/drawing/2014/main" id="{977FCB32-6A4B-F7B5-4EE1-A50DA4E8BF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06974" y="3556240"/>
            <a:ext cx="390931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net zero shipping framework">
            <a:extLst>
              <a:ext uri="{FF2B5EF4-FFF2-40B4-BE49-F238E27FC236}">
                <a16:creationId xmlns:a16="http://schemas.microsoft.com/office/drawing/2014/main" id="{FDDBC00E-960E-6EA6-BAE6-D70F12DDD0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Image result for net zero shipping framework">
            <a:extLst>
              <a:ext uri="{FF2B5EF4-FFF2-40B4-BE49-F238E27FC236}">
                <a16:creationId xmlns:a16="http://schemas.microsoft.com/office/drawing/2014/main" id="{258ACF59-C85E-A767-FB8A-EC0A289F2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Image result for net zero shipping framework">
            <a:extLst>
              <a:ext uri="{FF2B5EF4-FFF2-40B4-BE49-F238E27FC236}">
                <a16:creationId xmlns:a16="http://schemas.microsoft.com/office/drawing/2014/main" id="{200507DB-57CE-5B62-29E0-9929F0D8A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12A330-45A2-0A74-7F75-5155434853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75" y="3494141"/>
            <a:ext cx="2432641" cy="1280632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5D2B82-B27F-C88C-8D35-F7C876AEE318}"/>
              </a:ext>
            </a:extLst>
          </p:cNvPr>
          <p:cNvSpPr txBox="1"/>
          <p:nvPr/>
        </p:nvSpPr>
        <p:spPr>
          <a:xfrm>
            <a:off x="8790493" y="4870465"/>
            <a:ext cx="315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E.g., Net Zero Shipping Framework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8652D-5D14-71CC-8BCC-98690B4E61C6}"/>
              </a:ext>
            </a:extLst>
          </p:cNvPr>
          <p:cNvSpPr txBox="1"/>
          <p:nvPr/>
        </p:nvSpPr>
        <p:spPr>
          <a:xfrm>
            <a:off x="6302410" y="3606115"/>
            <a:ext cx="2218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Japan:  $550 billion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Korea:  $350 billion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EU:        $600 billion?</a:t>
            </a:r>
          </a:p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silhouette of a ship on a flag">
            <a:extLst>
              <a:ext uri="{FF2B5EF4-FFF2-40B4-BE49-F238E27FC236}">
                <a16:creationId xmlns:a16="http://schemas.microsoft.com/office/drawing/2014/main" id="{B35469B6-1E27-4184-C932-04A065531F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717702" y="2151613"/>
            <a:ext cx="2524039" cy="11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513C-A950-67CD-8B79-789D6B64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47" y="325821"/>
            <a:ext cx="8596668" cy="1320800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July 31 “Reciprocal” Tariff Rates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EEE1C-9BBE-0C23-58FE-7DD41DF2B4E8}"/>
              </a:ext>
            </a:extLst>
          </p:cNvPr>
          <p:cNvSpPr/>
          <p:nvPr/>
        </p:nvSpPr>
        <p:spPr>
          <a:xfrm>
            <a:off x="677101" y="940501"/>
            <a:ext cx="6778775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 descr="East Asia Map Countries">
            <a:extLst>
              <a:ext uri="{FF2B5EF4-FFF2-40B4-BE49-F238E27FC236}">
                <a16:creationId xmlns:a16="http://schemas.microsoft.com/office/drawing/2014/main" id="{6B9F9207-F109-D918-7F7C-D8CF16764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4" y="1201794"/>
            <a:ext cx="5943600" cy="4842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5C1FFA-BE00-7ACF-AC7D-D8665FC06629}"/>
              </a:ext>
            </a:extLst>
          </p:cNvPr>
          <p:cNvSpPr txBox="1"/>
          <p:nvPr/>
        </p:nvSpPr>
        <p:spPr>
          <a:xfrm>
            <a:off x="6721813" y="1360891"/>
            <a:ext cx="246093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Brunei 		    25%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Cambodia	    19%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China                    10%*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Fiji                         15%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India                     25%**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Indonesia            19%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Japan                    15%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Laos                      40%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Malaysia              19%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Myanmar            40%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New Zealand     15%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Philippines        19%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South Korea      15%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Taiwan                20%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Thailand             19%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Vietnam              20%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7EDFF-6AE7-17BA-9F56-1006838C5C09}"/>
              </a:ext>
            </a:extLst>
          </p:cNvPr>
          <p:cNvSpPr txBox="1"/>
          <p:nvPr/>
        </p:nvSpPr>
        <p:spPr>
          <a:xfrm>
            <a:off x="6721813" y="6162847"/>
            <a:ext cx="4608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 </a:t>
            </a: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+ 20% fentanyl tariffs; 125% tariff paused until Nov 10</a:t>
            </a:r>
          </a:p>
          <a:p>
            <a:r>
              <a:rPr lang="en-US"/>
              <a:t>** </a:t>
            </a: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+25% penalty for importing Russian oil </a:t>
            </a:r>
          </a:p>
        </p:txBody>
      </p:sp>
    </p:spTree>
    <p:extLst>
      <p:ext uri="{BB962C8B-B14F-4D97-AF65-F5344CB8AC3E}">
        <p14:creationId xmlns:p14="http://schemas.microsoft.com/office/powerpoint/2010/main" val="226088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5E4C-84AC-46BC-8537-18848D2D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232746"/>
            <a:ext cx="8596668" cy="1320800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Economic Impact</a:t>
            </a:r>
          </a:p>
        </p:txBody>
      </p:sp>
      <p:pic>
        <p:nvPicPr>
          <p:cNvPr id="5" name="Picture 4" descr="A graph showing the fall of a company">
            <a:extLst>
              <a:ext uri="{FF2B5EF4-FFF2-40B4-BE49-F238E27FC236}">
                <a16:creationId xmlns:a16="http://schemas.microsoft.com/office/drawing/2014/main" id="{5CC60886-9715-38E2-E0AD-193E6265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72" y="948801"/>
            <a:ext cx="2825854" cy="1756611"/>
          </a:xfrm>
          <a:prstGeom prst="rect">
            <a:avLst/>
          </a:prstGeom>
        </p:spPr>
      </p:pic>
      <p:pic>
        <p:nvPicPr>
          <p:cNvPr id="7" name="Picture 6" descr="A graph with numbers and green bars">
            <a:extLst>
              <a:ext uri="{FF2B5EF4-FFF2-40B4-BE49-F238E27FC236}">
                <a16:creationId xmlns:a16="http://schemas.microsoft.com/office/drawing/2014/main" id="{38D9DE19-4D5D-D78A-402C-F9CDB7837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3" y="4029769"/>
            <a:ext cx="2825853" cy="185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BF141-8045-D88E-7B58-3EEFBE01A3E1}"/>
              </a:ext>
            </a:extLst>
          </p:cNvPr>
          <p:cNvSpPr txBox="1"/>
          <p:nvPr/>
        </p:nvSpPr>
        <p:spPr>
          <a:xfrm>
            <a:off x="8043258" y="4631303"/>
            <a:ext cx="238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FDI down 34 percent in first </a:t>
            </a:r>
          </a:p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quarter, down 34 percent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82724-8128-81BF-3898-49C158B96677}"/>
              </a:ext>
            </a:extLst>
          </p:cNvPr>
          <p:cNvSpPr txBox="1"/>
          <p:nvPr/>
        </p:nvSpPr>
        <p:spPr>
          <a:xfrm>
            <a:off x="5624652" y="2728017"/>
            <a:ext cx="276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Year-to-date deficit up 38.3 </a:t>
            </a:r>
          </a:p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percent over same period in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A18483-021F-2F18-5776-9CD3E282EB03}"/>
              </a:ext>
            </a:extLst>
          </p:cNvPr>
          <p:cNvSpPr/>
          <p:nvPr/>
        </p:nvSpPr>
        <p:spPr>
          <a:xfrm>
            <a:off x="651305" y="835521"/>
            <a:ext cx="5050367" cy="560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284BF-FA94-4E90-3F3F-A05B74F3F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87" y="3504149"/>
            <a:ext cx="2883455" cy="2113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12DA73-2411-13BE-E15A-C097616F528B}"/>
              </a:ext>
            </a:extLst>
          </p:cNvPr>
          <p:cNvSpPr txBox="1"/>
          <p:nvPr/>
        </p:nvSpPr>
        <p:spPr>
          <a:xfrm>
            <a:off x="964300" y="5638616"/>
            <a:ext cx="33357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Unemployment rate has remained</a:t>
            </a:r>
          </a:p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in a narrow range of 4.0 percent to 4.2</a:t>
            </a:r>
          </a:p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percent since May 2024 (source:  BLS).</a:t>
            </a:r>
            <a:r>
              <a:rPr lang="en-US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51E176-1E6D-0ADB-8001-DA32A2959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242" y="1098148"/>
            <a:ext cx="2083391" cy="21530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52A005-7C4B-4EE8-E2EE-97A47C75C9C9}"/>
              </a:ext>
            </a:extLst>
          </p:cNvPr>
          <p:cNvSpPr txBox="1"/>
          <p:nvPr/>
        </p:nvSpPr>
        <p:spPr>
          <a:xfrm>
            <a:off x="3409210" y="1760147"/>
            <a:ext cx="1685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Up three-fold </a:t>
            </a:r>
          </a:p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over similar period </a:t>
            </a:r>
          </a:p>
          <a:p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In 2024</a:t>
            </a:r>
          </a:p>
        </p:txBody>
      </p:sp>
    </p:spTree>
    <p:extLst>
      <p:ext uri="{BB962C8B-B14F-4D97-AF65-F5344CB8AC3E}">
        <p14:creationId xmlns:p14="http://schemas.microsoft.com/office/powerpoint/2010/main" val="197083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6B014-5EDF-1186-BCE9-CC74C405A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D828D9D-A788-6582-A332-944BE23D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98" y="310942"/>
            <a:ext cx="9823325" cy="132306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Meanwhile…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7237A0-6552-4CD6-90F0-EA38EC9CD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109696"/>
              </p:ext>
            </p:extLst>
          </p:nvPr>
        </p:nvGraphicFramePr>
        <p:xfrm>
          <a:off x="1737252" y="9724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arge container yard with lots of containers&#10;&#10;AI-generated content may be incorrect.">
            <a:extLst>
              <a:ext uri="{FF2B5EF4-FFF2-40B4-BE49-F238E27FC236}">
                <a16:creationId xmlns:a16="http://schemas.microsoft.com/office/drawing/2014/main" id="{8C350C27-8D26-B290-2192-000820C86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06" y="310942"/>
            <a:ext cx="2171700" cy="2105025"/>
          </a:xfrm>
          <a:prstGeom prst="rect">
            <a:avLst/>
          </a:prstGeom>
        </p:spPr>
      </p:pic>
      <p:pic>
        <p:nvPicPr>
          <p:cNvPr id="8" name="Picture 7" descr="A handshake between two flags">
            <a:extLst>
              <a:ext uri="{FF2B5EF4-FFF2-40B4-BE49-F238E27FC236}">
                <a16:creationId xmlns:a16="http://schemas.microsoft.com/office/drawing/2014/main" id="{680C8BF4-FC59-D463-E7E1-7B5D583948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5" y="1885806"/>
            <a:ext cx="1912379" cy="1218206"/>
          </a:xfrm>
          <a:prstGeom prst="rect">
            <a:avLst/>
          </a:prstGeom>
        </p:spPr>
      </p:pic>
      <p:pic>
        <p:nvPicPr>
          <p:cNvPr id="10" name="Picture 9" descr="A graph of the country's trade barriers&#10;&#10;AI-generated content may be incorrect.">
            <a:extLst>
              <a:ext uri="{FF2B5EF4-FFF2-40B4-BE49-F238E27FC236}">
                <a16:creationId xmlns:a16="http://schemas.microsoft.com/office/drawing/2014/main" id="{4AEC6E38-830C-1929-2732-4DADE766DE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11" y="3355810"/>
            <a:ext cx="2315577" cy="1854307"/>
          </a:xfrm>
          <a:prstGeom prst="rect">
            <a:avLst/>
          </a:prstGeom>
        </p:spPr>
      </p:pic>
      <p:pic>
        <p:nvPicPr>
          <p:cNvPr id="16" name="Picture 15" descr="A group of men shaking hands">
            <a:extLst>
              <a:ext uri="{FF2B5EF4-FFF2-40B4-BE49-F238E27FC236}">
                <a16:creationId xmlns:a16="http://schemas.microsoft.com/office/drawing/2014/main" id="{6007F9E5-75B0-4239-43B4-847644986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66" y="2664342"/>
            <a:ext cx="2810972" cy="17034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B47DC0-B412-F848-0A99-ADA014D98A02}"/>
              </a:ext>
            </a:extLst>
          </p:cNvPr>
          <p:cNvSpPr txBox="1"/>
          <p:nvPr/>
        </p:nvSpPr>
        <p:spPr>
          <a:xfrm>
            <a:off x="7791939" y="4809346"/>
            <a:ext cx="4146627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3637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April 5 editorial:  “</a:t>
            </a:r>
            <a:r>
              <a:rPr lang="en-US" sz="1600">
                <a:solidFill>
                  <a:srgbClr val="36373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matter how the international situation may shift, China will always unswervingly expand its opening-up, steadfastly maintain the WTO-centered multilateral trading system, and unwaveringly share development opportunities with all countries.”</a:t>
            </a:r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red square with white text&#10;&#10;AI-generated content may be incorrect.">
            <a:extLst>
              <a:ext uri="{FF2B5EF4-FFF2-40B4-BE49-F238E27FC236}">
                <a16:creationId xmlns:a16="http://schemas.microsoft.com/office/drawing/2014/main" id="{F4D1C04F-AAF1-49A8-5BA2-500DA445F7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06" y="4167987"/>
            <a:ext cx="710302" cy="7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07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Library Template Slides" id="{B44BF573-665A-A64E-B1AF-62F5D8DE1224}" vid="{EF85E764-C8D2-A544-8ABC-E2B1C6067E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785</Words>
  <Application>Microsoft Macintosh PowerPoint</Application>
  <PresentationFormat>Widescreen</PresentationFormat>
  <Paragraphs>204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Cambria</vt:lpstr>
      <vt:lpstr>Trebuchet MS</vt:lpstr>
      <vt:lpstr>Wingdings 3</vt:lpstr>
      <vt:lpstr>Facet</vt:lpstr>
      <vt:lpstr>Custom Design</vt:lpstr>
      <vt:lpstr>Trade Agreements and Tariffs</vt:lpstr>
      <vt:lpstr>Trump Administration Tariffs:  Stated Goals   </vt:lpstr>
      <vt:lpstr>Unlike previous US negotiations</vt:lpstr>
      <vt:lpstr>Key Trump Tariff Actions to Date   </vt:lpstr>
      <vt:lpstr>Trade Components of Deals</vt:lpstr>
      <vt:lpstr>Additional Elements</vt:lpstr>
      <vt:lpstr>July 31 “Reciprocal” Tariff Rates</vt:lpstr>
      <vt:lpstr>Initial Economic Impact</vt:lpstr>
      <vt:lpstr>Meanwhile…</vt:lpstr>
      <vt:lpstr>Regional and Multilateral Economic Groups and Alliances</vt:lpstr>
      <vt:lpstr>New Indo-Pacific FTA negotiations </vt:lpstr>
      <vt:lpstr>Dependence on China</vt:lpstr>
      <vt:lpstr>Continued unpredictability</vt:lpstr>
      <vt:lpstr>Politics: How will they affect US trade policy? </vt:lpstr>
      <vt:lpstr>What can states do?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Weisel</dc:creator>
  <cp:lastModifiedBy>Michael Peterson</cp:lastModifiedBy>
  <cp:revision>3</cp:revision>
  <dcterms:created xsi:type="dcterms:W3CDTF">2025-08-04T17:11:55Z</dcterms:created>
  <dcterms:modified xsi:type="dcterms:W3CDTF">2025-09-23T15:14:12Z</dcterms:modified>
</cp:coreProperties>
</file>